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84" r:id="rId3"/>
    <p:sldId id="260" r:id="rId4"/>
    <p:sldId id="258" r:id="rId5"/>
    <p:sldId id="259" r:id="rId6"/>
    <p:sldId id="265" r:id="rId7"/>
    <p:sldId id="267" r:id="rId8"/>
    <p:sldId id="261" r:id="rId9"/>
    <p:sldId id="266" r:id="rId10"/>
    <p:sldId id="262" r:id="rId11"/>
    <p:sldId id="263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5143500" type="screen16x9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372" autoAdjust="0"/>
    <p:restoredTop sz="95737" autoAdjust="0"/>
  </p:normalViewPr>
  <p:slideViewPr>
    <p:cSldViewPr>
      <p:cViewPr>
        <p:scale>
          <a:sx n="90" d="100"/>
          <a:sy n="90" d="100"/>
        </p:scale>
        <p:origin x="-1452" y="-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E5F5-D89F-473E-817D-95454C3219E7}" type="datetimeFigureOut">
              <a:rPr lang="id-ID" smtClean="0"/>
              <a:t>01/07/2021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A310-4724-444A-B318-2C357154598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E5F5-D89F-473E-817D-95454C3219E7}" type="datetimeFigureOut">
              <a:rPr lang="id-ID" smtClean="0"/>
              <a:t>01/07/2021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A310-4724-444A-B318-2C357154598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E5F5-D89F-473E-817D-95454C3219E7}" type="datetimeFigureOut">
              <a:rPr lang="id-ID" smtClean="0"/>
              <a:t>01/07/2021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A310-4724-444A-B318-2C357154598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E5F5-D89F-473E-817D-95454C3219E7}" type="datetimeFigureOut">
              <a:rPr lang="id-ID" smtClean="0"/>
              <a:t>01/07/2021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A310-4724-444A-B318-2C357154598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E5F5-D89F-473E-817D-95454C3219E7}" type="datetimeFigureOut">
              <a:rPr lang="id-ID" smtClean="0"/>
              <a:t>01/07/2021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A310-4724-444A-B318-2C357154598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E5F5-D89F-473E-817D-95454C3219E7}" type="datetimeFigureOut">
              <a:rPr lang="id-ID" smtClean="0"/>
              <a:t>01/07/2021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A310-4724-444A-B318-2C357154598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E5F5-D89F-473E-817D-95454C3219E7}" type="datetimeFigureOut">
              <a:rPr lang="id-ID" smtClean="0"/>
              <a:t>01/07/2021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A310-4724-444A-B318-2C357154598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E5F5-D89F-473E-817D-95454C3219E7}" type="datetimeFigureOut">
              <a:rPr lang="id-ID" smtClean="0"/>
              <a:t>01/07/2021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A310-4724-444A-B318-2C357154598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E5F5-D89F-473E-817D-95454C3219E7}" type="datetimeFigureOut">
              <a:rPr lang="id-ID" smtClean="0"/>
              <a:t>01/07/2021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A310-4724-444A-B318-2C357154598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E5F5-D89F-473E-817D-95454C3219E7}" type="datetimeFigureOut">
              <a:rPr lang="id-ID" smtClean="0"/>
              <a:t>01/07/2021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A310-4724-444A-B318-2C357154598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E5F5-D89F-473E-817D-95454C3219E7}" type="datetimeFigureOut">
              <a:rPr lang="id-ID" smtClean="0"/>
              <a:t>01/07/2021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04ABA310-4724-444A-B318-2C357154598C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CBE5F5-D89F-473E-817D-95454C3219E7}" type="datetimeFigureOut">
              <a:rPr lang="id-ID" smtClean="0"/>
              <a:t>01/07/2021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ABA310-4724-444A-B318-2C357154598C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23477"/>
            <a:ext cx="8856984" cy="587323"/>
          </a:xfrm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Januari 2021/ MINGGU I 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059582"/>
            <a:ext cx="8229600" cy="3291840"/>
          </a:xfrm>
        </p:spPr>
        <p:txBody>
          <a:bodyPr/>
          <a:lstStyle/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821923"/>
              </p:ext>
            </p:extLst>
          </p:nvPr>
        </p:nvGraphicFramePr>
        <p:xfrm>
          <a:off x="539552" y="1563638"/>
          <a:ext cx="8064896" cy="404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296144"/>
                <a:gridCol w="2808312"/>
                <a:gridCol w="2160240"/>
              </a:tblGrid>
              <a:tr h="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HARI/TANGGAL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JAM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KEGIATAN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KETERANGAN</a:t>
                      </a:r>
                      <a:endParaRPr lang="id-ID" sz="1400" dirty="0"/>
                    </a:p>
                  </a:txBody>
                  <a:tcPr marT="34290" marB="34290"/>
                </a:tc>
              </a:tr>
              <a:tr h="127524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Rabu, 6 Januari 2021</a:t>
                      </a:r>
                    </a:p>
                    <a:p>
                      <a:r>
                        <a:rPr lang="id-ID" sz="1400" dirty="0" smtClean="0"/>
                        <a:t>Kamis, 7 Januari 2021</a:t>
                      </a:r>
                    </a:p>
                    <a:p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10.00</a:t>
                      </a:r>
                    </a:p>
                    <a:p>
                      <a:pPr algn="ctr"/>
                      <a:r>
                        <a:rPr lang="id-ID" sz="1400" dirty="0" smtClean="0"/>
                        <a:t>10.00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id-ID" sz="1400" baseline="0" dirty="0" smtClean="0"/>
                        <a:t>Rakor Barjas</a:t>
                      </a:r>
                    </a:p>
                    <a:p>
                      <a:pPr marL="0" indent="0">
                        <a:buNone/>
                      </a:pPr>
                      <a:r>
                        <a:rPr lang="id-ID" sz="1400" baseline="0" dirty="0" smtClean="0"/>
                        <a:t>Monitoring 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R.Rapat PTSP Kanwil </a:t>
                      </a:r>
                    </a:p>
                    <a:p>
                      <a:r>
                        <a:rPr lang="id-ID" sz="1400" smtClean="0"/>
                        <a:t>MAN 2 bantul</a:t>
                      </a:r>
                      <a:endParaRPr lang="id-ID" sz="1400" dirty="0" smtClean="0"/>
                    </a:p>
                  </a:txBody>
                  <a:tcPr marT="34290" marB="34290"/>
                </a:tc>
              </a:tr>
              <a:tr h="127524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Jumat, 29 Januari</a:t>
                      </a:r>
                    </a:p>
                    <a:p>
                      <a:r>
                        <a:rPr lang="id-ID" sz="1400" dirty="0" smtClean="0"/>
                        <a:t>Selasa, 12januari 2021</a:t>
                      </a:r>
                    </a:p>
                    <a:p>
                      <a:r>
                        <a:rPr lang="id-ID" sz="1400" dirty="0" smtClean="0"/>
                        <a:t>Selasa,12 januari 2021</a:t>
                      </a:r>
                    </a:p>
                    <a:p>
                      <a:endParaRPr lang="id-ID" sz="1400" dirty="0" smtClean="0"/>
                    </a:p>
                    <a:p>
                      <a:r>
                        <a:rPr lang="id-ID" sz="1400" dirty="0" smtClean="0"/>
                        <a:t>Sabtu, 16</a:t>
                      </a:r>
                      <a:r>
                        <a:rPr lang="id-ID" sz="1400" baseline="0" dirty="0" smtClean="0"/>
                        <a:t> Januari 2021</a:t>
                      </a:r>
                    </a:p>
                    <a:p>
                      <a:endParaRPr lang="id-ID" sz="1400" baseline="0" dirty="0" smtClean="0"/>
                    </a:p>
                    <a:p>
                      <a:endParaRPr lang="id-ID" sz="1400" baseline="0" dirty="0" smtClean="0"/>
                    </a:p>
                    <a:p>
                      <a:r>
                        <a:rPr lang="id-ID" sz="1400" baseline="0" dirty="0" smtClean="0"/>
                        <a:t>Kamis, 28 Jan 2021</a:t>
                      </a:r>
                    </a:p>
                    <a:p>
                      <a:r>
                        <a:rPr lang="id-ID" sz="1400" baseline="0" dirty="0" smtClean="0"/>
                        <a:t>                             </a:t>
                      </a:r>
                    </a:p>
                    <a:p>
                      <a:r>
                        <a:rPr lang="id-ID" sz="1400" baseline="0" dirty="0" smtClean="0"/>
                        <a:t>Sabtu,30 Jan 2021 </a:t>
                      </a:r>
                    </a:p>
                    <a:p>
                      <a:r>
                        <a:rPr lang="id-ID" sz="1400" baseline="0" dirty="0" smtClean="0"/>
                        <a:t>                        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id-ID" sz="1400" dirty="0" smtClean="0"/>
                    </a:p>
                    <a:p>
                      <a:r>
                        <a:rPr lang="id-ID" sz="1400" dirty="0" smtClean="0"/>
                        <a:t>08.00 - selesai</a:t>
                      </a:r>
                    </a:p>
                    <a:p>
                      <a:r>
                        <a:rPr lang="id-ID" sz="1400" dirty="0" smtClean="0"/>
                        <a:t>13.00-selesai</a:t>
                      </a:r>
                    </a:p>
                    <a:p>
                      <a:endParaRPr lang="id-ID" sz="1400" dirty="0" smtClean="0"/>
                    </a:p>
                    <a:p>
                      <a:r>
                        <a:rPr lang="id-ID" sz="1400" dirty="0" smtClean="0"/>
                        <a:t>16.00</a:t>
                      </a:r>
                      <a:r>
                        <a:rPr lang="id-ID" sz="1400" baseline="0" dirty="0" smtClean="0"/>
                        <a:t> – 17.00</a:t>
                      </a:r>
                    </a:p>
                    <a:p>
                      <a:endParaRPr lang="id-ID" sz="1400" baseline="0" dirty="0" smtClean="0"/>
                    </a:p>
                    <a:p>
                      <a:endParaRPr lang="id-ID" sz="1400" baseline="0" dirty="0" smtClean="0"/>
                    </a:p>
                    <a:p>
                      <a:endParaRPr lang="id-ID" sz="1400" baseline="0" dirty="0" smtClean="0"/>
                    </a:p>
                    <a:p>
                      <a:r>
                        <a:rPr lang="id-ID" sz="1400" baseline="0" dirty="0" smtClean="0"/>
                        <a:t>11.00 – Selesai</a:t>
                      </a:r>
                    </a:p>
                    <a:p>
                      <a:endParaRPr lang="id-ID" sz="1400" baseline="0" dirty="0" smtClean="0"/>
                    </a:p>
                    <a:p>
                      <a:r>
                        <a:rPr lang="id-ID" sz="1400" baseline="0" dirty="0" smtClean="0"/>
                        <a:t>0700-10.30           </a:t>
                      </a:r>
                    </a:p>
                    <a:p>
                      <a:endParaRPr lang="id-ID" sz="1400" baseline="0" dirty="0" smtClean="0"/>
                    </a:p>
                    <a:p>
                      <a:endParaRPr lang="id-ID" sz="1400" baseline="0" dirty="0" smtClean="0"/>
                    </a:p>
                    <a:p>
                      <a:endParaRPr lang="id-ID" sz="1400" dirty="0" smtClean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id-ID" sz="1400" baseline="0" dirty="0" smtClean="0"/>
                        <a:t>Khotib Jumat</a:t>
                      </a:r>
                    </a:p>
                    <a:p>
                      <a:pPr marL="0" indent="0">
                        <a:buNone/>
                      </a:pPr>
                      <a:r>
                        <a:rPr lang="id-ID" sz="1400" baseline="0" dirty="0" smtClean="0"/>
                        <a:t>Rapim di kanwil</a:t>
                      </a:r>
                    </a:p>
                    <a:p>
                      <a:pPr marL="0" indent="0">
                        <a:buNone/>
                      </a:pPr>
                      <a:r>
                        <a:rPr lang="id-ID" sz="1400" baseline="0" dirty="0" smtClean="0"/>
                        <a:t>Meliput acarapengukuhan cabang </a:t>
                      </a:r>
                    </a:p>
                    <a:p>
                      <a:pPr marL="0" indent="0">
                        <a:buNone/>
                      </a:pPr>
                      <a:r>
                        <a:rPr lang="id-ID" sz="1400" baseline="0" dirty="0" smtClean="0"/>
                        <a:t>APRI kab bantul</a:t>
                      </a:r>
                    </a:p>
                    <a:p>
                      <a:pPr marL="0" indent="0">
                        <a:buNone/>
                      </a:pPr>
                      <a:r>
                        <a:rPr lang="id-ID" sz="1400" baseline="0" dirty="0" smtClean="0"/>
                        <a:t>YBRB, Stadium general  rumah quran secara daring (zoommeting)</a:t>
                      </a:r>
                    </a:p>
                    <a:p>
                      <a:pPr marL="0" indent="0">
                        <a:buNone/>
                      </a:pPr>
                      <a:endParaRPr lang="id-ID" sz="1400" baseline="0" dirty="0" smtClean="0"/>
                    </a:p>
                    <a:p>
                      <a:pPr marL="0" indent="0">
                        <a:buNone/>
                      </a:pPr>
                      <a:r>
                        <a:rPr lang="id-ID" sz="1400" baseline="0" dirty="0" smtClean="0"/>
                        <a:t> IK3B</a:t>
                      </a:r>
                    </a:p>
                    <a:p>
                      <a:pPr marL="0" indent="0">
                        <a:buNone/>
                      </a:pPr>
                      <a:endParaRPr lang="id-ID" sz="1400" baseline="0" dirty="0" smtClean="0"/>
                    </a:p>
                    <a:p>
                      <a:pPr marL="0" indent="0">
                        <a:buNone/>
                      </a:pPr>
                      <a:r>
                        <a:rPr lang="id-ID" sz="1400" baseline="0" dirty="0" smtClean="0"/>
                        <a:t>Memberikan sambutan sekaligus tausyiyah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Musholla Parasamya</a:t>
                      </a:r>
                    </a:p>
                    <a:p>
                      <a:r>
                        <a:rPr lang="id-ID" sz="1400" dirty="0" smtClean="0"/>
                        <a:t>Kanwil </a:t>
                      </a:r>
                    </a:p>
                    <a:p>
                      <a:r>
                        <a:rPr lang="id-ID" sz="1400" dirty="0" smtClean="0"/>
                        <a:t>Gedung</a:t>
                      </a:r>
                      <a:r>
                        <a:rPr lang="id-ID" sz="1400" baseline="0" dirty="0" smtClean="0"/>
                        <a:t> PLHUT lantai 2</a:t>
                      </a:r>
                    </a:p>
                    <a:p>
                      <a:endParaRPr lang="id-ID" sz="1400" baseline="0" dirty="0" smtClean="0"/>
                    </a:p>
                    <a:p>
                      <a:r>
                        <a:rPr lang="id-ID" sz="1400" dirty="0" smtClean="0"/>
                        <a:t>Zoom</a:t>
                      </a:r>
                    </a:p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r>
                        <a:rPr lang="id-ID" sz="1400" dirty="0" smtClean="0"/>
                        <a:t>Rumah</a:t>
                      </a:r>
                      <a:r>
                        <a:rPr lang="id-ID" sz="1400" baseline="0" dirty="0" smtClean="0"/>
                        <a:t> bapak Rois, Krapyak Kulon.</a:t>
                      </a:r>
                    </a:p>
                    <a:p>
                      <a:r>
                        <a:rPr lang="id-ID" sz="1400" baseline="0" dirty="0" smtClean="0"/>
                        <a:t>MtsN I Bantul HUT ke 53</a:t>
                      </a:r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endParaRPr lang="id-ID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30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19256" cy="857250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APRIL MINGGU KE 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38512"/>
              </p:ext>
            </p:extLst>
          </p:nvPr>
        </p:nvGraphicFramePr>
        <p:xfrm>
          <a:off x="457200" y="1450975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1512168"/>
                <a:gridCol w="3024336"/>
                <a:gridCol w="16665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HARI/TANGGAL</a:t>
                      </a:r>
                      <a:endParaRPr lang="id-ID" dirty="0"/>
                    </a:p>
                  </a:txBody>
                  <a:tcPr marL="105621" marR="1056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JAM</a:t>
                      </a:r>
                      <a:endParaRPr lang="id-ID" dirty="0"/>
                    </a:p>
                  </a:txBody>
                  <a:tcPr marL="105621" marR="1056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KEGIATAN</a:t>
                      </a:r>
                      <a:endParaRPr lang="id-ID" dirty="0"/>
                    </a:p>
                  </a:txBody>
                  <a:tcPr marL="105621" marR="1056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TEMPAT</a:t>
                      </a:r>
                      <a:endParaRPr lang="id-ID" dirty="0"/>
                    </a:p>
                  </a:txBody>
                  <a:tcPr marL="105621" marR="1056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baseline="0" dirty="0" smtClean="0"/>
                        <a:t>Selasa 20/04/21</a:t>
                      </a:r>
                    </a:p>
                    <a:p>
                      <a:endParaRPr lang="id-ID" sz="1600" baseline="0" dirty="0" smtClean="0"/>
                    </a:p>
                    <a:p>
                      <a:endParaRPr lang="id-ID" sz="1600" baseline="0" dirty="0" smtClean="0"/>
                    </a:p>
                    <a:p>
                      <a:endParaRPr lang="id-ID" sz="1600" baseline="0" dirty="0" smtClean="0"/>
                    </a:p>
                    <a:p>
                      <a:r>
                        <a:rPr lang="id-ID" sz="1600" baseline="0" smtClean="0"/>
                        <a:t>Rabu </a:t>
                      </a:r>
                      <a:r>
                        <a:rPr lang="id-ID" sz="1600" baseline="0" dirty="0" smtClean="0"/>
                        <a:t>21/04/21</a:t>
                      </a:r>
                    </a:p>
                    <a:p>
                      <a:endParaRPr lang="id-ID" sz="1600" baseline="0" dirty="0" smtClean="0"/>
                    </a:p>
                    <a:p>
                      <a:endParaRPr lang="id-ID" sz="1600" baseline="0" dirty="0" smtClean="0"/>
                    </a:p>
                    <a:p>
                      <a:endParaRPr lang="id-ID" sz="1600" dirty="0"/>
                    </a:p>
                  </a:txBody>
                  <a:tcPr marL="105621" marR="105621"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09.00</a:t>
                      </a:r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13:00-Selasai</a:t>
                      </a:r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06.30</a:t>
                      </a:r>
                    </a:p>
                    <a:p>
                      <a:endParaRPr lang="id-ID" sz="1600" dirty="0" smtClean="0"/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08.30</a:t>
                      </a:r>
                    </a:p>
                    <a:p>
                      <a:endParaRPr lang="id-ID" sz="1600" dirty="0" smtClean="0"/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15:00-Selesai</a:t>
                      </a:r>
                      <a:endParaRPr lang="id-ID" sz="1600" dirty="0"/>
                    </a:p>
                  </a:txBody>
                  <a:tcPr marL="105621" marR="105621"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Menerima Audiensi dari Bank BNI</a:t>
                      </a:r>
                    </a:p>
                    <a:p>
                      <a:r>
                        <a:rPr lang="id-ID" sz="1600" dirty="0" smtClean="0"/>
                        <a:t>Pelantikan Penghulu</a:t>
                      </a:r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Kunjungan Dirjen Bimas di KUA Sewon</a:t>
                      </a:r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Membuka Kegiatan Darmawanita </a:t>
                      </a:r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Tindak Lanjut Rakernas, Persiapan Rakerwil dan Evaluasi</a:t>
                      </a:r>
                      <a:r>
                        <a:rPr lang="id-ID" sz="1600" baseline="0" dirty="0" smtClean="0"/>
                        <a:t> Program 2021</a:t>
                      </a:r>
                      <a:endParaRPr lang="id-ID" sz="1600" dirty="0"/>
                    </a:p>
                  </a:txBody>
                  <a:tcPr marL="105621" marR="105621"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R.Kepala</a:t>
                      </a:r>
                      <a:r>
                        <a:rPr lang="id-ID" sz="1600" baseline="0" dirty="0" smtClean="0"/>
                        <a:t> Kantor</a:t>
                      </a:r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R. Aula Kan Kemenag</a:t>
                      </a:r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KUA Sewon</a:t>
                      </a:r>
                    </a:p>
                    <a:p>
                      <a:endParaRPr lang="id-ID" sz="1600" dirty="0" smtClean="0"/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R.PLHUT</a:t>
                      </a:r>
                    </a:p>
                    <a:p>
                      <a:endParaRPr lang="id-ID" sz="1600" dirty="0" smtClean="0"/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R.PLHUT Kemenag Gunung Kidul</a:t>
                      </a:r>
                    </a:p>
                    <a:p>
                      <a:endParaRPr lang="id-ID" sz="1600" dirty="0"/>
                    </a:p>
                  </a:txBody>
                  <a:tcPr marL="105621" marR="1056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40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95" y="517434"/>
            <a:ext cx="8229600" cy="857250"/>
          </a:xfrm>
        </p:spPr>
        <p:txBody>
          <a:bodyPr/>
          <a:lstStyle/>
          <a:p>
            <a:r>
              <a:rPr lang="id-ID" dirty="0" smtClean="0"/>
              <a:t>APRIL MINGGU KE 3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480823"/>
              </p:ext>
            </p:extLst>
          </p:nvPr>
        </p:nvGraphicFramePr>
        <p:xfrm>
          <a:off x="457200" y="1450975"/>
          <a:ext cx="8229601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601"/>
                <a:gridCol w="1497150"/>
                <a:gridCol w="3077476"/>
                <a:gridCol w="1536374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HARI/TANGGAL</a:t>
                      </a:r>
                      <a:endParaRPr lang="id-ID" dirty="0"/>
                    </a:p>
                  </a:txBody>
                  <a:tcPr marL="105621" marR="105621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JAM</a:t>
                      </a:r>
                      <a:endParaRPr lang="id-ID" dirty="0"/>
                    </a:p>
                  </a:txBody>
                  <a:tcPr marL="105621" marR="105621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AGENDA ACARA</a:t>
                      </a:r>
                      <a:endParaRPr lang="id-ID" dirty="0"/>
                    </a:p>
                  </a:txBody>
                  <a:tcPr marL="105621" marR="105621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TEMPAT</a:t>
                      </a:r>
                      <a:endParaRPr lang="id-ID" dirty="0"/>
                    </a:p>
                  </a:txBody>
                  <a:tcPr marL="105621" marR="105621"/>
                </a:tc>
              </a:tr>
              <a:tr h="1508760">
                <a:tc>
                  <a:txBody>
                    <a:bodyPr/>
                    <a:lstStyle/>
                    <a:p>
                      <a:r>
                        <a:rPr lang="id-ID" dirty="0" smtClean="0"/>
                        <a:t>Kamis 22/04/2021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Jumat</a:t>
                      </a:r>
                      <a:r>
                        <a:rPr lang="id-ID" baseline="0" dirty="0" smtClean="0"/>
                        <a:t> 23/04/2021</a:t>
                      </a:r>
                      <a:endParaRPr lang="id-ID" dirty="0" smtClean="0"/>
                    </a:p>
                  </a:txBody>
                  <a:tcPr marL="105621" marR="105621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08.30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09.00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11.00</a:t>
                      </a:r>
                      <a:endParaRPr lang="id-ID" dirty="0"/>
                    </a:p>
                  </a:txBody>
                  <a:tcPr marL="105621" marR="105621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Penilaian</a:t>
                      </a:r>
                      <a:r>
                        <a:rPr lang="id-ID" baseline="0" dirty="0" smtClean="0"/>
                        <a:t> Kinerja Pengawas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Menerima Tim Irjen Penilaian BMN </a:t>
                      </a:r>
                    </a:p>
                    <a:p>
                      <a:r>
                        <a:rPr lang="id-ID" baseline="0" dirty="0" smtClean="0"/>
                        <a:t>Pembinaan Guru Maarif</a:t>
                      </a:r>
                      <a:endParaRPr lang="id-ID" dirty="0"/>
                    </a:p>
                  </a:txBody>
                  <a:tcPr marL="105621" marR="105621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R.Aula</a:t>
                      </a:r>
                      <a:r>
                        <a:rPr lang="id-ID" baseline="0" dirty="0" smtClean="0"/>
                        <a:t> Kemenag</a:t>
                      </a:r>
                    </a:p>
                    <a:p>
                      <a:r>
                        <a:rPr lang="id-ID" baseline="0" dirty="0" smtClean="0"/>
                        <a:t>R.Kepala Kantor</a:t>
                      </a:r>
                    </a:p>
                    <a:p>
                      <a:r>
                        <a:rPr lang="id-ID" baseline="0" dirty="0" smtClean="0"/>
                        <a:t>R.Aula PCNU</a:t>
                      </a:r>
                      <a:endParaRPr lang="id-ID" dirty="0"/>
                    </a:p>
                  </a:txBody>
                  <a:tcPr marL="105621" marR="1056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21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APRIL MINGGU KE 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196984"/>
              </p:ext>
            </p:extLst>
          </p:nvPr>
        </p:nvGraphicFramePr>
        <p:xfrm>
          <a:off x="457200" y="1450975"/>
          <a:ext cx="8229599" cy="280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074"/>
                <a:gridCol w="1746675"/>
                <a:gridCol w="2556449"/>
                <a:gridCol w="2057401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HARI/TGL</a:t>
                      </a:r>
                      <a:endParaRPr lang="id-ID" dirty="0"/>
                    </a:p>
                  </a:txBody>
                  <a:tcPr marL="105621" marR="105621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PUKUL</a:t>
                      </a:r>
                      <a:endParaRPr lang="id-ID" dirty="0"/>
                    </a:p>
                  </a:txBody>
                  <a:tcPr marL="105621" marR="105621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AGENDA</a:t>
                      </a:r>
                      <a:r>
                        <a:rPr lang="id-ID" baseline="0" dirty="0" smtClean="0"/>
                        <a:t> ACARA</a:t>
                      </a:r>
                      <a:endParaRPr lang="id-ID" dirty="0"/>
                    </a:p>
                  </a:txBody>
                  <a:tcPr marL="105621" marR="105621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TEMPAT</a:t>
                      </a:r>
                      <a:endParaRPr lang="id-ID" dirty="0"/>
                    </a:p>
                  </a:txBody>
                  <a:tcPr marL="105621" marR="1056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Jumat</a:t>
                      </a:r>
                      <a:r>
                        <a:rPr lang="id-ID" sz="1400" baseline="0" dirty="0" smtClean="0"/>
                        <a:t> 23/3/2021</a:t>
                      </a:r>
                    </a:p>
                    <a:p>
                      <a:endParaRPr lang="id-ID" sz="1400" baseline="0" dirty="0" smtClean="0"/>
                    </a:p>
                    <a:p>
                      <a:endParaRPr lang="id-ID" sz="1400" baseline="0" dirty="0" smtClean="0"/>
                    </a:p>
                    <a:p>
                      <a:endParaRPr lang="id-ID" sz="1400" baseline="0" dirty="0" smtClean="0"/>
                    </a:p>
                    <a:p>
                      <a:endParaRPr lang="id-ID" sz="1400" baseline="0" dirty="0" smtClean="0"/>
                    </a:p>
                    <a:p>
                      <a:endParaRPr lang="id-ID" sz="1400" baseline="0" dirty="0" smtClean="0"/>
                    </a:p>
                    <a:p>
                      <a:endParaRPr lang="id-ID" sz="1400" baseline="0" dirty="0" smtClean="0"/>
                    </a:p>
                    <a:p>
                      <a:endParaRPr lang="id-ID" sz="1400" baseline="0" dirty="0" smtClean="0"/>
                    </a:p>
                    <a:p>
                      <a:r>
                        <a:rPr lang="id-ID" sz="1400" baseline="0" dirty="0" smtClean="0"/>
                        <a:t>Sabtu 24/4/2021</a:t>
                      </a:r>
                    </a:p>
                    <a:p>
                      <a:endParaRPr lang="id-ID" sz="1400" baseline="0" dirty="0" smtClean="0"/>
                    </a:p>
                    <a:p>
                      <a:r>
                        <a:rPr lang="id-ID" sz="1400" baseline="0" dirty="0" smtClean="0"/>
                        <a:t>Minggu 25/4/2021</a:t>
                      </a:r>
                      <a:endParaRPr lang="id-ID" sz="1400" dirty="0"/>
                    </a:p>
                  </a:txBody>
                  <a:tcPr marL="105621" marR="105621"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08.00</a:t>
                      </a:r>
                    </a:p>
                    <a:p>
                      <a:endParaRPr lang="id-ID" sz="1400" smtClean="0"/>
                    </a:p>
                    <a:p>
                      <a:r>
                        <a:rPr lang="id-ID" sz="1400" smtClean="0"/>
                        <a:t>09.00</a:t>
                      </a:r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r>
                        <a:rPr lang="id-ID" sz="1400" dirty="0" smtClean="0"/>
                        <a:t>11.00</a:t>
                      </a:r>
                    </a:p>
                    <a:p>
                      <a:endParaRPr lang="id-ID" sz="1400" dirty="0" smtClean="0"/>
                    </a:p>
                    <a:p>
                      <a:r>
                        <a:rPr lang="id-ID" sz="1400" dirty="0" smtClean="0"/>
                        <a:t>15.00</a:t>
                      </a:r>
                      <a:endParaRPr lang="id-ID" sz="1400" dirty="0"/>
                    </a:p>
                  </a:txBody>
                  <a:tcPr marL="105621" marR="105621"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Penilaian</a:t>
                      </a:r>
                      <a:r>
                        <a:rPr lang="id-ID" sz="1400" baseline="0" dirty="0" smtClean="0"/>
                        <a:t> Kinerja Pengawas</a:t>
                      </a:r>
                    </a:p>
                    <a:p>
                      <a:endParaRPr lang="id-ID" sz="1400" dirty="0" smtClean="0"/>
                    </a:p>
                    <a:p>
                      <a:r>
                        <a:rPr lang="id-ID" sz="1400" dirty="0" smtClean="0"/>
                        <a:t>Rakor Lomba Video</a:t>
                      </a:r>
                      <a:r>
                        <a:rPr lang="id-ID" sz="1400" baseline="0" dirty="0" smtClean="0"/>
                        <a:t> Kerukunan.</a:t>
                      </a:r>
                    </a:p>
                    <a:p>
                      <a:r>
                        <a:rPr lang="id-ID" sz="1400" baseline="0" dirty="0" smtClean="0"/>
                        <a:t>Menerima Tamu Kunjungan Direktur.</a:t>
                      </a:r>
                    </a:p>
                    <a:p>
                      <a:r>
                        <a:rPr lang="id-ID" sz="1400" baseline="0" dirty="0" smtClean="0"/>
                        <a:t>Pengukuhan KKMA</a:t>
                      </a:r>
                    </a:p>
                  </a:txBody>
                  <a:tcPr marL="105621" marR="105621"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R.Zawa</a:t>
                      </a:r>
                    </a:p>
                    <a:p>
                      <a:endParaRPr lang="id-ID" sz="1400" dirty="0" smtClean="0"/>
                    </a:p>
                    <a:p>
                      <a:r>
                        <a:rPr lang="id-ID" sz="1400" dirty="0" smtClean="0"/>
                        <a:t>R. Aula Kemenag</a:t>
                      </a:r>
                    </a:p>
                    <a:p>
                      <a:endParaRPr lang="id-ID" sz="1400" dirty="0" smtClean="0"/>
                    </a:p>
                    <a:p>
                      <a:r>
                        <a:rPr lang="id-ID" sz="1400" dirty="0" smtClean="0"/>
                        <a:t>KUA Sewon</a:t>
                      </a:r>
                    </a:p>
                    <a:p>
                      <a:endParaRPr lang="id-ID" sz="1400" dirty="0" smtClean="0"/>
                    </a:p>
                    <a:p>
                      <a:r>
                        <a:rPr lang="id-ID" sz="1400" dirty="0" smtClean="0"/>
                        <a:t>Gubuk Resto</a:t>
                      </a:r>
                      <a:endParaRPr lang="id-ID" sz="1400" dirty="0"/>
                    </a:p>
                  </a:txBody>
                  <a:tcPr marL="105621" marR="1056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46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	APRIL MINGGU KE 4		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917747"/>
              </p:ext>
            </p:extLst>
          </p:nvPr>
        </p:nvGraphicFramePr>
        <p:xfrm>
          <a:off x="457200" y="1310487"/>
          <a:ext cx="8229600" cy="3064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1728192"/>
                <a:gridCol w="277748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HARI/TGL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PUKUL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AGENDA 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TEMPAT</a:t>
                      </a:r>
                      <a:endParaRPr lang="id-ID" dirty="0"/>
                    </a:p>
                  </a:txBody>
                  <a:tcPr/>
                </a:tc>
              </a:tr>
              <a:tr h="2694151">
                <a:tc>
                  <a:txBody>
                    <a:bodyPr/>
                    <a:lstStyle/>
                    <a:p>
                      <a:r>
                        <a:rPr lang="id-ID" dirty="0" smtClean="0"/>
                        <a:t>Senin 26/04/21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smtClean="0"/>
                        <a:t>Selasa</a:t>
                      </a:r>
                      <a:r>
                        <a:rPr lang="id-ID" baseline="0" smtClean="0"/>
                        <a:t> </a:t>
                      </a:r>
                      <a:r>
                        <a:rPr lang="id-ID" baseline="0" dirty="0" smtClean="0"/>
                        <a:t>27/4/21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08.00</a:t>
                      </a:r>
                    </a:p>
                    <a:p>
                      <a:r>
                        <a:rPr lang="id-ID" dirty="0" smtClean="0"/>
                        <a:t>10.00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13.00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Rapim Kantor</a:t>
                      </a:r>
                    </a:p>
                    <a:p>
                      <a:r>
                        <a:rPr lang="id-ID" dirty="0" smtClean="0"/>
                        <a:t>Membuka Diklat Ditempat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Pelantikan Penghulu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R.Kepala Kantor</a:t>
                      </a:r>
                    </a:p>
                    <a:p>
                      <a:r>
                        <a:rPr lang="id-ID" dirty="0" smtClean="0"/>
                        <a:t>R.</a:t>
                      </a:r>
                      <a:r>
                        <a:rPr lang="id-ID" baseline="0" dirty="0" smtClean="0"/>
                        <a:t> Aula Kemenag</a:t>
                      </a:r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R.R. PTSP Kanwil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11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APRIL MINGGU KE 4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131213"/>
              </p:ext>
            </p:extLst>
          </p:nvPr>
        </p:nvGraphicFramePr>
        <p:xfrm>
          <a:off x="457200" y="1450975"/>
          <a:ext cx="8229599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899"/>
                <a:gridCol w="1895709"/>
                <a:gridCol w="1008112"/>
                <a:gridCol w="2952328"/>
                <a:gridCol w="1882551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HARI/TGL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PUKUL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AGENDA ACARA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TEMPAT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aseline="0" dirty="0" smtClean="0"/>
                        <a:t>Kamis 29/4/21</a:t>
                      </a:r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Jumat 30/4/21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Sabtu 1/5/21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Minggu 2/5/21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dirty="0" smtClean="0"/>
                        <a:t>Senin 3/5/21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09.30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09.o0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09.00</a:t>
                      </a:r>
                    </a:p>
                    <a:p>
                      <a:endParaRPr lang="id-ID" dirty="0" smtClean="0"/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Launching dan Bedah Buku Bantul Memilih</a:t>
                      </a:r>
                      <a:r>
                        <a:rPr lang="id-ID" baseline="0" dirty="0" smtClean="0"/>
                        <a:t> 2020 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Menerima Tamu dari Sinarmas</a:t>
                      </a:r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Diskusi,Tanya jawab zi  dan   observasi  balai diklat jakarta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Zoom Cloud Meeting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R.Kepala Kantor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Aula</a:t>
                      </a:r>
                      <a:r>
                        <a:rPr lang="id-ID" baseline="0" dirty="0" smtClean="0"/>
                        <a:t> PLHUT</a:t>
                      </a:r>
                      <a:endParaRPr lang="id-ID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83568" y="1419622"/>
            <a:ext cx="20925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id-ID" dirty="0">
              <a:solidFill>
                <a:prstClr val="black"/>
              </a:solidFill>
            </a:endParaRPr>
          </a:p>
          <a:p>
            <a:pPr lvl="0"/>
            <a:endParaRPr lang="id-ID" dirty="0">
              <a:solidFill>
                <a:prstClr val="black"/>
              </a:solidFill>
            </a:endParaRPr>
          </a:p>
          <a:p>
            <a:pPr lvl="0"/>
            <a:endParaRPr lang="id-ID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78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MEI MINGGU KE 1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014656"/>
              </p:ext>
            </p:extLst>
          </p:nvPr>
        </p:nvGraphicFramePr>
        <p:xfrm>
          <a:off x="457200" y="1450975"/>
          <a:ext cx="8229601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2232248"/>
                <a:gridCol w="1224136"/>
                <a:gridCol w="2376264"/>
                <a:gridCol w="1882553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HARI/TANGGAL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aseline="0" dirty="0" smtClean="0"/>
                        <a:t>WAKTU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AGENDA</a:t>
                      </a:r>
                      <a:r>
                        <a:rPr lang="id-ID" baseline="0" dirty="0" smtClean="0"/>
                        <a:t> ACARA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TEMPAT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1`.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2.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Senin</a:t>
                      </a:r>
                      <a:r>
                        <a:rPr lang="id-ID" baseline="0" dirty="0" smtClean="0"/>
                        <a:t> 3/5/2021</a:t>
                      </a:r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Selasa 4/5/2021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aseline="0" dirty="0" smtClean="0"/>
                        <a:t>09.00</a:t>
                      </a:r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10.00</a:t>
                      </a:r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Menerima</a:t>
                      </a:r>
                      <a:r>
                        <a:rPr lang="id-ID" baseline="0" dirty="0" smtClean="0"/>
                        <a:t> Tamu Dari Balai Diklat Keagamaan Jakarta</a:t>
                      </a:r>
                    </a:p>
                    <a:p>
                      <a:r>
                        <a:rPr lang="id-ID" baseline="0" dirty="0" smtClean="0"/>
                        <a:t>Zoom Metting Penyusunan Perkin Tahun 2021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R.PLHUT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smtClean="0"/>
                        <a:t>Zoom Meeting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MEI MINGGU KE 1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170646"/>
              </p:ext>
            </p:extLst>
          </p:nvPr>
        </p:nvGraphicFramePr>
        <p:xfrm>
          <a:off x="457200" y="1450975"/>
          <a:ext cx="8229598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2088232"/>
                <a:gridCol w="864096"/>
                <a:gridCol w="2736304"/>
                <a:gridCol w="1954558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HARI</a:t>
                      </a:r>
                      <a:r>
                        <a:rPr lang="id-ID" baseline="0" dirty="0" smtClean="0"/>
                        <a:t> &amp; TGL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AGENDA</a:t>
                      </a:r>
                      <a:r>
                        <a:rPr lang="id-ID" baseline="0" dirty="0" smtClean="0"/>
                        <a:t> 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TEMPAT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Selasa</a:t>
                      </a:r>
                      <a:r>
                        <a:rPr lang="id-ID" baseline="0" dirty="0" smtClean="0"/>
                        <a:t> 04/5/2021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08.00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11.00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aseline="0" dirty="0" smtClean="0"/>
                        <a:t>Pembinaan Senin Minggu Pertama (PSMP)</a:t>
                      </a:r>
                    </a:p>
                    <a:p>
                      <a:r>
                        <a:rPr lang="id-ID" baseline="0" dirty="0" smtClean="0"/>
                        <a:t>Rakor Tindak Lanjut SE Menag Tentang Amaliah Ramadhan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aseline="0" dirty="0" smtClean="0"/>
                        <a:t>Zoom Meeting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Zoom Meeting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2.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mtClean="0"/>
                        <a:t>Rabu 05/5/2021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70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793769"/>
              </p:ext>
            </p:extLst>
          </p:nvPr>
        </p:nvGraphicFramePr>
        <p:xfrm>
          <a:off x="539552" y="483518"/>
          <a:ext cx="8213051" cy="4612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651"/>
                <a:gridCol w="2196350"/>
                <a:gridCol w="838518"/>
                <a:gridCol w="2867917"/>
                <a:gridCol w="1752615"/>
              </a:tblGrid>
              <a:tr h="405863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HARI/TGL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Tempat</a:t>
                      </a:r>
                      <a:endParaRPr lang="id-ID" dirty="0"/>
                    </a:p>
                  </a:txBody>
                  <a:tcPr/>
                </a:tc>
              </a:tr>
              <a:tr h="4058633">
                <a:tc>
                  <a:txBody>
                    <a:bodyPr/>
                    <a:lstStyle/>
                    <a:p>
                      <a:r>
                        <a:rPr lang="id-ID" dirty="0" smtClean="0"/>
                        <a:t>1.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Kamis 06/05</a:t>
                      </a:r>
                      <a:r>
                        <a:rPr lang="id-ID" baseline="0" dirty="0" smtClean="0"/>
                        <a:t>/2021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08.30 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10.30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13.00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20.00</a:t>
                      </a:r>
                      <a:r>
                        <a:rPr lang="id-ID" baseline="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Rakor Persiapan</a:t>
                      </a:r>
                      <a:r>
                        <a:rPr lang="id-ID" baseline="0" dirty="0" smtClean="0"/>
                        <a:t> Grand Lounching  PTSP Online  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Audiensi dg</a:t>
                      </a:r>
                      <a:r>
                        <a:rPr lang="id-ID" baseline="0" dirty="0" smtClean="0"/>
                        <a:t> Kejari Bantul</a:t>
                      </a:r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Persiapan Kick Off Revitalisasi KUA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Khataman Qur’an &amp; Peringatan Nuzulul Qur’an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Rapim Kan Kemenag</a:t>
                      </a:r>
                      <a:r>
                        <a:rPr lang="id-ID" baseline="0" dirty="0" smtClean="0"/>
                        <a:t> Bantul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Kan</a:t>
                      </a:r>
                      <a:r>
                        <a:rPr lang="id-ID" baseline="0" dirty="0" smtClean="0"/>
                        <a:t> Kejari Bantul</a:t>
                      </a:r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Zoom</a:t>
                      </a:r>
                      <a:r>
                        <a:rPr lang="id-ID" baseline="0" dirty="0" smtClean="0"/>
                        <a:t> Meeting</a:t>
                      </a:r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Masjid</a:t>
                      </a:r>
                      <a:r>
                        <a:rPr lang="id-ID" baseline="0" dirty="0" smtClean="0"/>
                        <a:t> Ansor DIY</a:t>
                      </a:r>
                    </a:p>
                    <a:p>
                      <a:r>
                        <a:rPr lang="id-ID" baseline="0" dirty="0" smtClean="0"/>
                        <a:t>Panggungharjo Sewon Bantul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34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MEI MINGGU 2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388384"/>
              </p:ext>
            </p:extLst>
          </p:nvPr>
        </p:nvGraphicFramePr>
        <p:xfrm>
          <a:off x="457200" y="1450975"/>
          <a:ext cx="8229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2705432"/>
                <a:gridCol w="966976"/>
                <a:gridCol w="2324864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HARI/TANGGAL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TEMPAT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aseline="0" dirty="0" smtClean="0"/>
                        <a:t>Senin 10/5/2021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09.00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10.00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Launching PTSP Online</a:t>
                      </a:r>
                    </a:p>
                    <a:p>
                      <a:r>
                        <a:rPr lang="id-ID" dirty="0" smtClean="0"/>
                        <a:t>Rapim</a:t>
                      </a:r>
                      <a:r>
                        <a:rPr lang="id-ID" baseline="0" dirty="0" smtClean="0"/>
                        <a:t> Kantor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R.PLHUT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R.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baseline="0" smtClean="0"/>
                        <a:t>Kakan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Selasa</a:t>
                      </a:r>
                      <a:r>
                        <a:rPr lang="id-ID" baseline="0" dirty="0" smtClean="0"/>
                        <a:t> 11</a:t>
                      </a:r>
                      <a:r>
                        <a:rPr lang="id-ID" dirty="0" smtClean="0"/>
                        <a:t>/5/2021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Rabu</a:t>
                      </a:r>
                      <a:r>
                        <a:rPr lang="id-ID" baseline="0" dirty="0" smtClean="0"/>
                        <a:t> 12</a:t>
                      </a:r>
                      <a:r>
                        <a:rPr lang="id-ID" dirty="0" smtClean="0"/>
                        <a:t>/5/2021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38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Mei Minggu ke 3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6148"/>
              </p:ext>
            </p:extLst>
          </p:nvPr>
        </p:nvGraphicFramePr>
        <p:xfrm>
          <a:off x="457200" y="1450975"/>
          <a:ext cx="822960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1944216"/>
                <a:gridCol w="936104"/>
                <a:gridCol w="2808312"/>
                <a:gridCol w="195456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Hari / Tgl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Pukul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Tempat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Senin 17/5/21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08.30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Pembinaan Pegawai Oleh</a:t>
                      </a:r>
                      <a:r>
                        <a:rPr lang="id-ID" baseline="0" dirty="0" smtClean="0"/>
                        <a:t> Kakanwil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mtClean="0"/>
                        <a:t>Zoom Meting </a:t>
                      </a:r>
                      <a:r>
                        <a:rPr lang="id-ID" baseline="0" smtClean="0"/>
                        <a:t> R.Aula Kemenag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Kamis 20/5/21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07.00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Upacara Peringatan Hari </a:t>
                      </a:r>
                      <a:r>
                        <a:rPr lang="id-ID" smtClean="0"/>
                        <a:t>Kebangkitan Nasional (Secara Virtual)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Gedung</a:t>
                      </a:r>
                      <a:r>
                        <a:rPr lang="id-ID" baseline="0" dirty="0" smtClean="0"/>
                        <a:t> Induk lt.3 Mandala Saba Madya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57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218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Mei Minggu ke 4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622468"/>
              </p:ext>
            </p:extLst>
          </p:nvPr>
        </p:nvGraphicFramePr>
        <p:xfrm>
          <a:off x="457200" y="1450975"/>
          <a:ext cx="8229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1944216"/>
                <a:gridCol w="1080120"/>
                <a:gridCol w="2592288"/>
                <a:gridCol w="2026568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Hari / Tgl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Pukul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Tempat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Senin 24/5/21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Selasa 25/5/21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07.30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11.00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Wisuda</a:t>
                      </a:r>
                      <a:r>
                        <a:rPr lang="id-ID" baseline="0" dirty="0" smtClean="0"/>
                        <a:t> dan Purna Siswa</a:t>
                      </a:r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IK3B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PP.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baseline="0" smtClean="0"/>
                        <a:t>Al-Mahali</a:t>
                      </a:r>
                      <a:endParaRPr lang="id-ID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RM. Kedung</a:t>
                      </a:r>
                      <a:r>
                        <a:rPr lang="id-ID" baseline="0" dirty="0" smtClean="0"/>
                        <a:t> Bumbu Pleret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Rabu 26/5/21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75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Mei Minggu Ke 4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720233"/>
              </p:ext>
            </p:extLst>
          </p:nvPr>
        </p:nvGraphicFramePr>
        <p:xfrm>
          <a:off x="457200" y="1450975"/>
          <a:ext cx="8229600" cy="25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2232248"/>
                <a:gridCol w="1152128"/>
                <a:gridCol w="2304256"/>
                <a:gridCol w="188255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Hari / Tgl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Pukul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Tempat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Kamis</a:t>
                      </a:r>
                      <a:r>
                        <a:rPr lang="id-ID" baseline="0" dirty="0" smtClean="0"/>
                        <a:t> 27/5/21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Jumat 28/5/21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Sabtu 29/5/21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13.00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smtClean="0"/>
                        <a:t>19.30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Wisuda Purnasiswa</a:t>
                      </a:r>
                      <a:r>
                        <a:rPr lang="id-ID" baseline="0" dirty="0" smtClean="0"/>
                        <a:t> Kelas XII</a:t>
                      </a:r>
                    </a:p>
                    <a:p>
                      <a:pPr algn="l"/>
                      <a:endParaRPr lang="id-ID" baseline="0" dirty="0" smtClean="0"/>
                    </a:p>
                    <a:p>
                      <a:pPr algn="l"/>
                      <a:r>
                        <a:rPr lang="id-ID" baseline="0" dirty="0" smtClean="0"/>
                        <a:t>Zoomeeting Revitalisasi KUA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Lap MAN</a:t>
                      </a:r>
                      <a:r>
                        <a:rPr lang="id-ID" baseline="0" dirty="0" smtClean="0"/>
                        <a:t> 3 Bantul</a:t>
                      </a:r>
                    </a:p>
                    <a:p>
                      <a:pPr algn="l"/>
                      <a:endParaRPr lang="id-ID" baseline="0" dirty="0" smtClean="0"/>
                    </a:p>
                    <a:p>
                      <a:pPr algn="l"/>
                      <a:r>
                        <a:rPr lang="id-ID" baseline="0" smtClean="0"/>
                        <a:t>KUA Sewon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79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Juni Minggu 1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35029"/>
              </p:ext>
            </p:extLst>
          </p:nvPr>
        </p:nvGraphicFramePr>
        <p:xfrm>
          <a:off x="457200" y="1450975"/>
          <a:ext cx="8229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2633424"/>
                <a:gridCol w="1110992"/>
                <a:gridCol w="2180848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Hari</a:t>
                      </a:r>
                      <a:r>
                        <a:rPr lang="id-ID" baseline="0" dirty="0" smtClean="0"/>
                        <a:t> / Tgl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Pukul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Tempat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Senin</a:t>
                      </a:r>
                      <a:r>
                        <a:rPr lang="id-ID" baseline="0" dirty="0" smtClean="0"/>
                        <a:t> 31 mei 2021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09.30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Syawalan</a:t>
                      </a:r>
                      <a:r>
                        <a:rPr lang="id-ID" baseline="0" dirty="0" smtClean="0"/>
                        <a:t> Virtual Gubernur dan Wakil Gubernur DIY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Ruang</a:t>
                      </a:r>
                      <a:r>
                        <a:rPr lang="id-ID" baseline="0" dirty="0" smtClean="0"/>
                        <a:t> Mandala Saba  Lantai 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Selasa</a:t>
                      </a:r>
                      <a:r>
                        <a:rPr lang="id-ID" baseline="0" dirty="0" smtClean="0"/>
                        <a:t> - Jumat 01-04 Juni 2021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Raker</a:t>
                      </a:r>
                      <a:r>
                        <a:rPr lang="id-ID" baseline="0" dirty="0" smtClean="0"/>
                        <a:t> Kanwil DIY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Grand</a:t>
                      </a:r>
                      <a:r>
                        <a:rPr lang="id-ID" baseline="0" dirty="0" smtClean="0"/>
                        <a:t> Inna Sanur Beach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3.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Selasa</a:t>
                      </a:r>
                      <a:r>
                        <a:rPr lang="id-ID" baseline="0" dirty="0" smtClean="0"/>
                        <a:t> 08  Juni 2021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09.30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Nikah Bareng Estafet Dengan</a:t>
                      </a:r>
                      <a:r>
                        <a:rPr lang="id-ID" baseline="0" dirty="0" smtClean="0"/>
                        <a:t> 2 pasang Manten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mtClean="0"/>
                        <a:t>KUA Sewon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23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Juni Minggu ke 1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683251"/>
              </p:ext>
            </p:extLst>
          </p:nvPr>
        </p:nvGraphicFramePr>
        <p:xfrm>
          <a:off x="457200" y="1450975"/>
          <a:ext cx="8229600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2160240"/>
                <a:gridCol w="1080120"/>
                <a:gridCol w="2736304"/>
                <a:gridCol w="1666528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Hari</a:t>
                      </a:r>
                      <a:r>
                        <a:rPr lang="id-ID" baseline="0" dirty="0" smtClean="0"/>
                        <a:t> /TGL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PUKUL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Tempat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Sabtu</a:t>
                      </a:r>
                      <a:r>
                        <a:rPr lang="id-ID" baseline="0" dirty="0" smtClean="0"/>
                        <a:t> 5/6/2021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08.00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08.30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Wisuda dan Penyerahan Siswa MTsN 4 Bantul</a:t>
                      </a:r>
                    </a:p>
                    <a:p>
                      <a:r>
                        <a:rPr lang="id-ID" dirty="0" smtClean="0"/>
                        <a:t>Wisuda</a:t>
                      </a:r>
                      <a:r>
                        <a:rPr lang="id-ID" baseline="0" dirty="0" smtClean="0"/>
                        <a:t> Purnasiswa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MTsN 4 Bantul</a:t>
                      </a:r>
                    </a:p>
                    <a:p>
                      <a:r>
                        <a:rPr lang="id-ID" dirty="0" smtClean="0"/>
                        <a:t>MTsN 3 Bantul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Selasa  8/6/2021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09.30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Nikah Bareng Estafet Dengan 2 pasang</a:t>
                      </a:r>
                      <a:r>
                        <a:rPr lang="id-ID" baseline="0" dirty="0" smtClean="0"/>
                        <a:t> Manten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KUA Sewon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Sabtu 12/6/2021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08.00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Wisuda Purna</a:t>
                      </a:r>
                      <a:r>
                        <a:rPr lang="id-ID" baseline="0" dirty="0" smtClean="0"/>
                        <a:t> Siswa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mtClean="0"/>
                        <a:t>MTsN 6 Bantul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3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Juni Pekan Ke 2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9711660"/>
              </p:ext>
            </p:extLst>
          </p:nvPr>
        </p:nvGraphicFramePr>
        <p:xfrm>
          <a:off x="457200" y="1450975"/>
          <a:ext cx="8229600" cy="366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1944216"/>
                <a:gridCol w="864096"/>
                <a:gridCol w="3168352"/>
                <a:gridCol w="1738536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Hari/Tgl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Acara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Tempat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Senin 7/6/2021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07.30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Membuka Workshop Pengembangan </a:t>
                      </a:r>
                      <a:r>
                        <a:rPr lang="id-ID" baseline="0" dirty="0" smtClean="0"/>
                        <a:t> dari  Validasi Silabus PKM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KJ Hotel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Selasa /8/6/2021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09.30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10.00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Kutbah Nikah Bareng dengan 2 pasang calon manten</a:t>
                      </a:r>
                    </a:p>
                    <a:p>
                      <a:r>
                        <a:rPr lang="id-ID" dirty="0" smtClean="0"/>
                        <a:t>Pertemuan Pokjaluh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mtClean="0"/>
                        <a:t>KUA</a:t>
                      </a:r>
                      <a:r>
                        <a:rPr lang="id-ID" baseline="0" smtClean="0"/>
                        <a:t> </a:t>
                      </a:r>
                      <a:r>
                        <a:rPr lang="id-ID" baseline="0" dirty="0" smtClean="0"/>
                        <a:t>Sewon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Bp. H. Nur Abadi, Wungu wojosari, Srimartani Piyungan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12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Juni Pekan ke 2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847746"/>
              </p:ext>
            </p:extLst>
          </p:nvPr>
        </p:nvGraphicFramePr>
        <p:xfrm>
          <a:off x="457200" y="1450975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2232248"/>
                <a:gridCol w="1008112"/>
                <a:gridCol w="2808312"/>
                <a:gridCol w="1666528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Hari / Tgl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Acara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Tempat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Rabu</a:t>
                      </a:r>
                      <a:r>
                        <a:rPr lang="id-ID" baseline="0" dirty="0" smtClean="0"/>
                        <a:t> 9/6/2021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Kamis 10/6/2021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07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Juni  Pekan Ke 3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429702"/>
              </p:ext>
            </p:extLst>
          </p:nvPr>
        </p:nvGraphicFramePr>
        <p:xfrm>
          <a:off x="395536" y="1347614"/>
          <a:ext cx="822960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1495698"/>
                <a:gridCol w="952574"/>
                <a:gridCol w="354900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HARI/TGL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AGENDA</a:t>
                      </a:r>
                      <a:r>
                        <a:rPr lang="id-ID" baseline="0" dirty="0" smtClean="0"/>
                        <a:t> ACARA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TEMPAT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Senin, 14/6/2021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mtClean="0"/>
                        <a:t>07.00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Wisuda Purnasiswa MTsN 9 Bantul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MTsN 9 Bantul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2.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3.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4.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Selasa 15/6/2021</a:t>
                      </a:r>
                    </a:p>
                    <a:p>
                      <a:r>
                        <a:rPr lang="id-ID" dirty="0" smtClean="0"/>
                        <a:t>Rabu</a:t>
                      </a:r>
                    </a:p>
                    <a:p>
                      <a:r>
                        <a:rPr lang="id-ID" dirty="0" smtClean="0"/>
                        <a:t>16/6/2021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09.00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08.30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12.00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MUSRENBANG RPJMD Kabupaten</a:t>
                      </a:r>
                      <a:r>
                        <a:rPr lang="id-ID" baseline="0" dirty="0" smtClean="0"/>
                        <a:t> Bantul</a:t>
                      </a:r>
                    </a:p>
                    <a:p>
                      <a:r>
                        <a:rPr lang="id-ID" baseline="0" dirty="0" smtClean="0"/>
                        <a:t>FKUB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Kegiatan Penyerahan Penghargaan Lomba GISA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Zoom</a:t>
                      </a:r>
                      <a:r>
                        <a:rPr lang="id-ID" baseline="0" dirty="0" smtClean="0"/>
                        <a:t> Meeting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RM Parangtritis</a:t>
                      </a:r>
                    </a:p>
                    <a:p>
                      <a:r>
                        <a:rPr lang="id-ID" baseline="0" dirty="0" smtClean="0"/>
                        <a:t>Aula RumDin </a:t>
                      </a:r>
                    </a:p>
                    <a:p>
                      <a:r>
                        <a:rPr lang="id-ID" baseline="0" dirty="0" smtClean="0"/>
                        <a:t>Bupati Bantul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91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Juni Pekan Ke 3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294490"/>
              </p:ext>
            </p:extLst>
          </p:nvPr>
        </p:nvGraphicFramePr>
        <p:xfrm>
          <a:off x="323528" y="1744454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506042"/>
                <a:gridCol w="952574"/>
                <a:gridCol w="354900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HARI/TGL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AGENDA</a:t>
                      </a:r>
                      <a:r>
                        <a:rPr lang="id-ID" baseline="0" dirty="0" smtClean="0"/>
                        <a:t> ACARA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TEMPAT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Sabtu</a:t>
                      </a:r>
                    </a:p>
                    <a:p>
                      <a:r>
                        <a:rPr lang="id-ID" dirty="0" smtClean="0"/>
                        <a:t>19/6/2021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08.00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Pelepasan Purna Siswa Lulusan Tahun 2021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 2 Bantul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97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Juni Pekan Ke 4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966089"/>
              </p:ext>
            </p:extLst>
          </p:nvPr>
        </p:nvGraphicFramePr>
        <p:xfrm>
          <a:off x="251520" y="1779662"/>
          <a:ext cx="8712968" cy="2636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128"/>
                <a:gridCol w="1405317"/>
                <a:gridCol w="843190"/>
                <a:gridCol w="3021432"/>
                <a:gridCol w="2880901"/>
              </a:tblGrid>
              <a:tr h="365954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HARI/TGL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AGENDA</a:t>
                      </a:r>
                      <a:r>
                        <a:rPr lang="id-ID" baseline="0" dirty="0" smtClean="0"/>
                        <a:t> ACARA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TEMPAT</a:t>
                      </a:r>
                      <a:endParaRPr lang="id-ID" dirty="0"/>
                    </a:p>
                  </a:txBody>
                  <a:tcPr/>
                </a:tc>
              </a:tr>
              <a:tr h="1173057">
                <a:tc>
                  <a:txBody>
                    <a:bodyPr/>
                    <a:lstStyle/>
                    <a:p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Rabu</a:t>
                      </a:r>
                    </a:p>
                    <a:p>
                      <a:r>
                        <a:rPr lang="id-ID" dirty="0" smtClean="0"/>
                        <a:t>23/6/2021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13.00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MUI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mtClean="0"/>
                        <a:t>Pemda</a:t>
                      </a:r>
                      <a:endParaRPr lang="id-ID" dirty="0" smtClean="0"/>
                    </a:p>
                  </a:txBody>
                  <a:tcPr/>
                </a:tc>
              </a:tr>
              <a:tr h="365954">
                <a:tc>
                  <a:txBody>
                    <a:bodyPr/>
                    <a:lstStyle/>
                    <a:p>
                      <a:r>
                        <a:rPr lang="id-ID" dirty="0" smtClean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65954"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65954"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20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23478"/>
            <a:ext cx="8856984" cy="693356"/>
          </a:xfrm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Agenda Februari 2021</a:t>
            </a:r>
            <a:br>
              <a:rPr lang="id-ID" dirty="0" smtClean="0"/>
            </a:br>
            <a:r>
              <a:rPr lang="id-ID" dirty="0" smtClean="0"/>
              <a:t>Minggu Pertama 1-7/02/2021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291840"/>
          </a:xfrm>
        </p:spPr>
        <p:txBody>
          <a:bodyPr/>
          <a:lstStyle/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51875"/>
              </p:ext>
            </p:extLst>
          </p:nvPr>
        </p:nvGraphicFramePr>
        <p:xfrm>
          <a:off x="611560" y="915566"/>
          <a:ext cx="8064896" cy="1638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584176"/>
                <a:gridCol w="2808312"/>
                <a:gridCol w="1656184"/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HARI/TANGGAL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JAM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KEGIATAN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KET</a:t>
                      </a:r>
                      <a:endParaRPr lang="id-ID" sz="1400" dirty="0"/>
                    </a:p>
                  </a:txBody>
                  <a:tcPr marT="34290" marB="34290"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Senin,</a:t>
                      </a:r>
                      <a:r>
                        <a:rPr lang="id-ID" sz="1400" baseline="0" dirty="0" smtClean="0"/>
                        <a:t> 01 Februari  2021</a:t>
                      </a:r>
                    </a:p>
                    <a:p>
                      <a:endParaRPr lang="id-ID" sz="1400" baseline="0" dirty="0" smtClean="0"/>
                    </a:p>
                    <a:p>
                      <a:endParaRPr lang="id-ID" sz="1400" baseline="0" dirty="0" smtClean="0"/>
                    </a:p>
                    <a:p>
                      <a:r>
                        <a:rPr lang="id-ID" sz="1400" baseline="0" dirty="0" smtClean="0"/>
                        <a:t>Selasa, 02 Februari 2021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11.00 –selesai</a:t>
                      </a:r>
                    </a:p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r>
                        <a:rPr lang="id-ID" sz="1400" dirty="0" smtClean="0"/>
                        <a:t>09.00-12.00 WIB 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baseline="0" dirty="0" smtClean="0"/>
                        <a:t>Rakor Tindak Lanjut Ijin Pendirian Gereja Sedayu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b="0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baseline="0" dirty="0" smtClean="0"/>
                        <a:t>Zoom Meeting “</a:t>
                      </a:r>
                      <a:r>
                        <a:rPr lang="id-ID" sz="1400" b="0" i="1" baseline="0" dirty="0" smtClean="0"/>
                        <a:t>Bimtek AGPAII Digital”</a:t>
                      </a:r>
                      <a:r>
                        <a:rPr lang="id-ID" sz="1400" b="0" i="0" baseline="0" dirty="0" smtClean="0"/>
                        <a:t> GPAI kabupaten Bantul.</a:t>
                      </a:r>
                      <a:endParaRPr lang="id-ID" sz="1400" b="0" i="1" baseline="0" dirty="0" smtClean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dirty="0" smtClean="0"/>
                        <a:t>RR</a:t>
                      </a:r>
                      <a:r>
                        <a:rPr lang="id-ID" sz="1400" b="0" baseline="0" dirty="0" smtClean="0"/>
                        <a:t> Asisten Setda Bantul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b="0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baseline="0" dirty="0" smtClean="0"/>
                        <a:t>Zoom Meeting</a:t>
                      </a:r>
                      <a:endParaRPr lang="id-ID" sz="1400" b="0" dirty="0" smtClean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08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2" y="123478"/>
            <a:ext cx="7125113" cy="693356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Agenda Bulan Februari </a:t>
            </a:r>
            <a:br>
              <a:rPr lang="id-ID" dirty="0" smtClean="0"/>
            </a:br>
            <a:r>
              <a:rPr lang="id-ID" dirty="0" smtClean="0"/>
              <a:t>02/2021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275606"/>
            <a:ext cx="7125112" cy="3038578"/>
          </a:xfrm>
        </p:spPr>
        <p:txBody>
          <a:bodyPr/>
          <a:lstStyle/>
          <a:p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936270"/>
              </p:ext>
            </p:extLst>
          </p:nvPr>
        </p:nvGraphicFramePr>
        <p:xfrm>
          <a:off x="611560" y="987574"/>
          <a:ext cx="8064896" cy="7440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448272"/>
                <a:gridCol w="2232248"/>
                <a:gridCol w="1584176"/>
              </a:tblGrid>
              <a:tr h="50292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HARI/TANGGAL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JAM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KEGIATAN</a:t>
                      </a:r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KET</a:t>
                      </a:r>
                      <a:endParaRPr lang="id-ID" sz="1400" dirty="0"/>
                    </a:p>
                  </a:txBody>
                  <a:tcPr marT="34290" marB="34290"/>
                </a:tc>
              </a:tr>
              <a:tr h="865232">
                <a:tc>
                  <a:txBody>
                    <a:bodyPr/>
                    <a:lstStyle/>
                    <a:p>
                      <a:r>
                        <a:rPr lang="id-ID" dirty="0" smtClean="0"/>
                        <a:t>Sabtu</a:t>
                      </a:r>
                      <a:r>
                        <a:rPr lang="id-ID" baseline="0" dirty="0" smtClean="0"/>
                        <a:t>, 13 Feb 2021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Rabu, 17/02/2021</a:t>
                      </a:r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Rabu, 17/02/2021</a:t>
                      </a:r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Sabtu, 20/02/2021</a:t>
                      </a:r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Kamis, 25/2/2021</a:t>
                      </a:r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09:00 – Selesai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09:00 – Selesai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13:</a:t>
                      </a:r>
                      <a:r>
                        <a:rPr lang="id-ID" baseline="0" dirty="0" smtClean="0"/>
                        <a:t> 00 – Selesai</a:t>
                      </a:r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13: 00 – Selesai</a:t>
                      </a:r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08: 00 – Selesai</a:t>
                      </a:r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11.00 - Selesai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Pengajian HAB MTs</a:t>
                      </a:r>
                      <a:r>
                        <a:rPr lang="id-ID" baseline="0" dirty="0" smtClean="0"/>
                        <a:t> N 3 Bantul 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Soft Opening Kantor Baru PT. Ameera Mekkah Travel</a:t>
                      </a:r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Petugas Doa serahterima jabatan Bupati Bantul.</a:t>
                      </a:r>
                    </a:p>
                    <a:p>
                      <a:r>
                        <a:rPr lang="id-ID" baseline="0" dirty="0" smtClean="0"/>
                        <a:t>Serah terima jabatan bupati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Wisuda Tahfidz Al-Qur’an kelas XII MAN 3 Bantul</a:t>
                      </a:r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IK3B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id-ID" sz="1400" b="0" dirty="0" smtClean="0">
                          <a:solidFill>
                            <a:schemeClr val="tx1"/>
                          </a:solidFill>
                        </a:rPr>
                        <a:t>Aula</a:t>
                      </a:r>
                      <a:r>
                        <a:rPr lang="id-ID" sz="1400" b="0" baseline="0" dirty="0" smtClean="0">
                          <a:solidFill>
                            <a:schemeClr val="tx1"/>
                          </a:solidFill>
                        </a:rPr>
                        <a:t> MTs N 3 Bantul</a:t>
                      </a:r>
                    </a:p>
                    <a:p>
                      <a:endParaRPr lang="id-ID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d-ID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d-ID" sz="1400" b="0" baseline="0" dirty="0" smtClean="0">
                          <a:solidFill>
                            <a:schemeClr val="tx1"/>
                          </a:solidFill>
                        </a:rPr>
                        <a:t>Jl. Ringroad timur No. 21 wonocatur Banguntapan.</a:t>
                      </a:r>
                    </a:p>
                    <a:p>
                      <a:endParaRPr lang="id-ID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d-ID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d-ID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d-ID" sz="1400" b="0" baseline="0" dirty="0" smtClean="0">
                          <a:solidFill>
                            <a:schemeClr val="tx1"/>
                          </a:solidFill>
                        </a:rPr>
                        <a:t>Mandhala Saba Gedung Induk lt 3 Parasamya.</a:t>
                      </a:r>
                    </a:p>
                    <a:p>
                      <a:endParaRPr lang="id-ID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d-ID" sz="1400" b="0" baseline="0" dirty="0" smtClean="0">
                          <a:solidFill>
                            <a:schemeClr val="tx1"/>
                          </a:solidFill>
                        </a:rPr>
                        <a:t>Gedung Induk Parasamya.</a:t>
                      </a:r>
                    </a:p>
                    <a:p>
                      <a:endParaRPr lang="id-ID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d-ID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d-ID" sz="1400" b="0" baseline="0" dirty="0" smtClean="0">
                          <a:solidFill>
                            <a:schemeClr val="tx1"/>
                          </a:solidFill>
                        </a:rPr>
                        <a:t>Ruang Aula MAN 3 Bantul</a:t>
                      </a:r>
                    </a:p>
                    <a:p>
                      <a:endParaRPr lang="id-ID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d-ID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d-ID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d-ID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d-ID" sz="1400" b="0" baseline="0" smtClean="0">
                          <a:solidFill>
                            <a:schemeClr val="tx1"/>
                          </a:solidFill>
                        </a:rPr>
                        <a:t>Aula KUA Pandak</a:t>
                      </a:r>
                    </a:p>
                  </a:txBody>
                  <a:tcPr marT="34290" marB="34290"/>
                </a:tc>
              </a:tr>
              <a:tr h="285750"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id-ID" sz="1400" baseline="0" dirty="0" smtClean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3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35696" y="-236562"/>
            <a:ext cx="5292080" cy="504056"/>
          </a:xfrm>
        </p:spPr>
        <p:txBody>
          <a:bodyPr>
            <a:noAutofit/>
          </a:bodyPr>
          <a:lstStyle/>
          <a:p>
            <a:pPr algn="ctr"/>
            <a:r>
              <a:rPr lang="id-ID" sz="2400" dirty="0" smtClean="0"/>
              <a:t>Bulan Maret 2021</a:t>
            </a:r>
            <a:endParaRPr lang="id-ID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41335715"/>
              </p:ext>
            </p:extLst>
          </p:nvPr>
        </p:nvGraphicFramePr>
        <p:xfrm>
          <a:off x="539552" y="339502"/>
          <a:ext cx="792088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048"/>
                <a:gridCol w="1038952"/>
                <a:gridCol w="3047193"/>
                <a:gridCol w="2472687"/>
              </a:tblGrid>
              <a:tr h="23090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Hari / TGL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aseline="0" dirty="0" smtClean="0"/>
                        <a:t>PUKUL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KEGIATAN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   TEMPAT</a:t>
                      </a:r>
                      <a:endParaRPr lang="id-ID" sz="1600" dirty="0"/>
                    </a:p>
                  </a:txBody>
                  <a:tcPr/>
                </a:tc>
              </a:tr>
              <a:tr h="442908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Jum’at 05/03/2021</a:t>
                      </a:r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Jum’at 13/03/2021</a:t>
                      </a:r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Selasa 16/03/21</a:t>
                      </a:r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err="1" smtClean="0"/>
                        <a:t>Kamis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18/03/21</a:t>
                      </a:r>
                      <a:endParaRPr lang="id-ID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err="1" smtClean="0"/>
                        <a:t>Sabtu</a:t>
                      </a:r>
                      <a:r>
                        <a:rPr lang="en-US" sz="1600" dirty="0" smtClean="0"/>
                        <a:t>, 20/03/21</a:t>
                      </a:r>
                      <a:endParaRPr lang="id-ID" sz="1600" dirty="0" smtClean="0"/>
                    </a:p>
                    <a:p>
                      <a:endParaRPr lang="id-ID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09.30</a:t>
                      </a:r>
                    </a:p>
                    <a:p>
                      <a:endParaRPr lang="id-ID" sz="1600" dirty="0" smtClean="0"/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09.30</a:t>
                      </a:r>
                    </a:p>
                    <a:p>
                      <a:endParaRPr lang="id-ID" sz="1600" dirty="0" smtClean="0"/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10.00</a:t>
                      </a:r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08.00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09.00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10.00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08.00</a:t>
                      </a:r>
                      <a:endParaRPr lang="id-ID" sz="1600" dirty="0" smtClean="0"/>
                    </a:p>
                    <a:p>
                      <a:endParaRPr lang="id-ID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baseline="0" dirty="0" smtClean="0"/>
                        <a:t>Silaturahmi LPPD DIY</a:t>
                      </a:r>
                    </a:p>
                    <a:p>
                      <a:endParaRPr lang="id-ID" sz="1600" baseline="0" dirty="0" smtClean="0"/>
                    </a:p>
                    <a:p>
                      <a:endParaRPr lang="id-ID" sz="1600" baseline="0" dirty="0" smtClean="0"/>
                    </a:p>
                    <a:p>
                      <a:r>
                        <a:rPr lang="id-ID" sz="1600" baseline="0" dirty="0" smtClean="0"/>
                        <a:t>Audiensi perubahan nama PT Bank BRI</a:t>
                      </a:r>
                    </a:p>
                    <a:p>
                      <a:endParaRPr lang="id-ID" sz="1600" baseline="0" dirty="0" smtClean="0"/>
                    </a:p>
                    <a:p>
                      <a:r>
                        <a:rPr lang="id-ID" sz="1600" baseline="0" dirty="0" smtClean="0"/>
                        <a:t>Rakor pengawasan DP Berkelanjutan Bawaslu</a:t>
                      </a:r>
                      <a:endParaRPr lang="en-US" sz="1600" baseline="0" dirty="0" smtClean="0"/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err="1" smtClean="0"/>
                        <a:t>Audiensi</a:t>
                      </a:r>
                      <a:r>
                        <a:rPr lang="en-US" sz="1600" baseline="0" dirty="0" smtClean="0"/>
                        <a:t> PMI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err="1" smtClean="0"/>
                        <a:t>Rakor</a:t>
                      </a:r>
                      <a:r>
                        <a:rPr lang="en-US" sz="1600" baseline="0" dirty="0" smtClean="0"/>
                        <a:t> Tim Video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err="1" smtClean="0"/>
                        <a:t>Menyambut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Kehadiran</a:t>
                      </a:r>
                      <a:r>
                        <a:rPr lang="en-US" sz="1600" baseline="0" dirty="0" smtClean="0"/>
                        <a:t> IRJEN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HAB 43 </a:t>
                      </a:r>
                      <a:r>
                        <a:rPr lang="en-US" sz="1600" baseline="0" dirty="0" err="1" smtClean="0"/>
                        <a:t>MTsN</a:t>
                      </a:r>
                      <a:r>
                        <a:rPr lang="en-US" sz="1600" baseline="0" dirty="0" smtClean="0"/>
                        <a:t> 6 </a:t>
                      </a:r>
                      <a:r>
                        <a:rPr lang="en-US" sz="1600" baseline="0" dirty="0" err="1" smtClean="0"/>
                        <a:t>Bantul</a:t>
                      </a:r>
                      <a:endParaRPr lang="id-ID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Kantor</a:t>
                      </a:r>
                      <a:r>
                        <a:rPr lang="id-ID" sz="1600" baseline="0" dirty="0" smtClean="0"/>
                        <a:t> Kementerian Agama Bantul</a:t>
                      </a:r>
                    </a:p>
                    <a:p>
                      <a:endParaRPr lang="id-ID" sz="1600" baseline="0" dirty="0" smtClean="0"/>
                    </a:p>
                    <a:p>
                      <a:r>
                        <a:rPr lang="id-ID" sz="1600" baseline="0" dirty="0" smtClean="0"/>
                        <a:t>R. Kepala Kantor</a:t>
                      </a:r>
                    </a:p>
                    <a:p>
                      <a:endParaRPr lang="id-ID" sz="1600" baseline="0" dirty="0" smtClean="0"/>
                    </a:p>
                    <a:p>
                      <a:endParaRPr lang="id-ID" sz="1600" baseline="0" dirty="0" smtClean="0"/>
                    </a:p>
                    <a:p>
                      <a:r>
                        <a:rPr lang="id-ID" sz="1600" baseline="0" dirty="0" smtClean="0"/>
                        <a:t>Kantor Bawaslu Bantul</a:t>
                      </a:r>
                      <a:endParaRPr lang="en-US" sz="1600" baseline="0" dirty="0" smtClean="0"/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R. </a:t>
                      </a:r>
                      <a:r>
                        <a:rPr lang="en-US" sz="1600" baseline="0" dirty="0" err="1" smtClean="0"/>
                        <a:t>Kepala</a:t>
                      </a:r>
                      <a:r>
                        <a:rPr lang="en-US" sz="1600" baseline="0" dirty="0" smtClean="0"/>
                        <a:t> Kantor</a:t>
                      </a:r>
                    </a:p>
                    <a:p>
                      <a:endParaRPr lang="en-US" sz="1600" baseline="0" dirty="0" smtClean="0"/>
                    </a:p>
                    <a:p>
                      <a:endParaRPr lang="en-US" sz="1600" baseline="0" dirty="0" smtClean="0"/>
                    </a:p>
                    <a:p>
                      <a:endParaRPr lang="en-US" sz="1600" baseline="0" dirty="0" smtClean="0"/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R. Aula </a:t>
                      </a:r>
                      <a:r>
                        <a:rPr lang="en-US" sz="1600" baseline="0" dirty="0" err="1" smtClean="0"/>
                        <a:t>Kemenag</a:t>
                      </a:r>
                      <a:endParaRPr lang="en-US" sz="1600" baseline="0" dirty="0" smtClean="0"/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err="1" smtClean="0"/>
                        <a:t>Halaman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MTsN</a:t>
                      </a:r>
                      <a:r>
                        <a:rPr lang="en-US" sz="1600" baseline="0" dirty="0" smtClean="0"/>
                        <a:t> 6 </a:t>
                      </a:r>
                      <a:r>
                        <a:rPr lang="en-US" sz="1600" baseline="0" dirty="0" err="1" smtClean="0"/>
                        <a:t>Bantul</a:t>
                      </a:r>
                      <a:endParaRPr lang="id-ID" sz="1600" dirty="0" smtClean="0"/>
                    </a:p>
                    <a:p>
                      <a:endParaRPr lang="id-ID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28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23478"/>
            <a:ext cx="7272808" cy="576064"/>
          </a:xfrm>
        </p:spPr>
        <p:txBody>
          <a:bodyPr>
            <a:noAutofit/>
          </a:bodyPr>
          <a:lstStyle/>
          <a:p>
            <a:pPr algn="ctr"/>
            <a:r>
              <a:rPr lang="id-ID" sz="4000" smtClean="0"/>
              <a:t>Maret Minggu ke IV 2021</a:t>
            </a:r>
            <a:endParaRPr lang="id-ID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38865"/>
              </p:ext>
            </p:extLst>
          </p:nvPr>
        </p:nvGraphicFramePr>
        <p:xfrm>
          <a:off x="539552" y="627534"/>
          <a:ext cx="8229599" cy="442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2160240"/>
                <a:gridCol w="936104"/>
                <a:gridCol w="3025960"/>
                <a:gridCol w="1448879"/>
              </a:tblGrid>
              <a:tr h="221743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Hari / Tgl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4062223">
                <a:tc>
                  <a:txBody>
                    <a:bodyPr/>
                    <a:lstStyle/>
                    <a:p>
                      <a:r>
                        <a:rPr lang="id-ID" dirty="0" smtClean="0"/>
                        <a:t>01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02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03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04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Senin</a:t>
                      </a:r>
                    </a:p>
                    <a:p>
                      <a:r>
                        <a:rPr lang="id-ID" dirty="0" smtClean="0"/>
                        <a:t>22/3/2021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Senin</a:t>
                      </a:r>
                    </a:p>
                    <a:p>
                      <a:r>
                        <a:rPr lang="id-ID" dirty="0" smtClean="0"/>
                        <a:t>22/3/2021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Senin 29/03/21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SeLasa</a:t>
                      </a:r>
                    </a:p>
                    <a:p>
                      <a:r>
                        <a:rPr lang="id-ID" dirty="0" smtClean="0"/>
                        <a:t>30/03/2021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08:00</a:t>
                      </a:r>
                      <a:r>
                        <a:rPr lang="id-ID" baseline="0" dirty="0" smtClean="0"/>
                        <a:t> </a:t>
                      </a:r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10:00</a:t>
                      </a:r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09.00</a:t>
                      </a:r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09.00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Penilaian Zona Integritas</a:t>
                      </a:r>
                      <a:r>
                        <a:rPr lang="id-ID" baseline="0" dirty="0" smtClean="0"/>
                        <a:t> oleh Tim TPI Irjen</a:t>
                      </a:r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Sosialisasi Persiapan</a:t>
                      </a:r>
                      <a:r>
                        <a:rPr lang="id-ID" baseline="0" dirty="0" smtClean="0"/>
                        <a:t> Penyuntikan Vaksin Tahap 2 di Kab Bantul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Rakor Persiapan Kick Off Revitalisasi Layanan KUA 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Rakor Pembahasan Kegiatan Ramadhan 1442 H di masa Pandemi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Aula PLHUT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Ruang Rapat Sekda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KUA Sewon</a:t>
                      </a:r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R</a:t>
                      </a:r>
                      <a:r>
                        <a:rPr lang="id-ID" baseline="0" dirty="0" smtClean="0"/>
                        <a:t>. Kerja Asisten 3</a:t>
                      </a:r>
                      <a:endParaRPr lang="id-ID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90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 </a:t>
            </a:r>
            <a:r>
              <a:rPr lang="id-ID" dirty="0" smtClean="0"/>
              <a:t> April minggu </a:t>
            </a:r>
            <a:r>
              <a:rPr lang="id-ID" smtClean="0"/>
              <a:t>ke I </a:t>
            </a:r>
            <a:r>
              <a:rPr lang="id-ID" dirty="0" smtClean="0"/>
              <a:t>2021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551817"/>
              </p:ext>
            </p:extLst>
          </p:nvPr>
        </p:nvGraphicFramePr>
        <p:xfrm>
          <a:off x="467544" y="1275606"/>
          <a:ext cx="8229600" cy="12361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1800200"/>
                <a:gridCol w="936104"/>
                <a:gridCol w="3240360"/>
                <a:gridCol w="1666528"/>
              </a:tblGrid>
              <a:tr h="474201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HARI / TGL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TEMPAT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01</a:t>
                      </a:r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02</a:t>
                      </a:r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03</a:t>
                      </a:r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04</a:t>
                      </a:r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05</a:t>
                      </a:r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06</a:t>
                      </a:r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07</a:t>
                      </a:r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08</a:t>
                      </a:r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09</a:t>
                      </a:r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10</a:t>
                      </a:r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Kamis</a:t>
                      </a:r>
                    </a:p>
                    <a:p>
                      <a:r>
                        <a:rPr lang="id-ID" sz="1800" dirty="0" smtClean="0"/>
                        <a:t>1/4/2021</a:t>
                      </a:r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Sabtu </a:t>
                      </a:r>
                    </a:p>
                    <a:p>
                      <a:r>
                        <a:rPr lang="id-ID" sz="1800" dirty="0" smtClean="0"/>
                        <a:t>3/4/21</a:t>
                      </a:r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Senin</a:t>
                      </a:r>
                    </a:p>
                    <a:p>
                      <a:r>
                        <a:rPr lang="id-ID" sz="1800" dirty="0" smtClean="0"/>
                        <a:t>5/4/21</a:t>
                      </a:r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Rabu</a:t>
                      </a:r>
                      <a:r>
                        <a:rPr lang="id-ID" sz="1800" baseline="0" dirty="0" smtClean="0"/>
                        <a:t> </a:t>
                      </a:r>
                    </a:p>
                    <a:p>
                      <a:r>
                        <a:rPr lang="id-ID" sz="1800" baseline="0" dirty="0" smtClean="0"/>
                        <a:t>7/4/21</a:t>
                      </a:r>
                    </a:p>
                    <a:p>
                      <a:endParaRPr lang="id-ID" sz="1800" baseline="0" dirty="0" smtClean="0"/>
                    </a:p>
                    <a:p>
                      <a:endParaRPr lang="id-ID" sz="1800" baseline="0" dirty="0" smtClean="0"/>
                    </a:p>
                    <a:p>
                      <a:endParaRPr lang="id-ID" sz="1800" baseline="0" dirty="0" smtClean="0"/>
                    </a:p>
                    <a:p>
                      <a:endParaRPr lang="id-ID" sz="1800" baseline="0" dirty="0" smtClean="0"/>
                    </a:p>
                    <a:p>
                      <a:endParaRPr lang="id-ID" sz="1800" baseline="0" dirty="0" smtClean="0"/>
                    </a:p>
                    <a:p>
                      <a:endParaRPr lang="id-ID" sz="1800" baseline="0" dirty="0" smtClean="0"/>
                    </a:p>
                    <a:p>
                      <a:endParaRPr lang="id-ID" sz="1800" baseline="0" dirty="0" smtClean="0"/>
                    </a:p>
                    <a:p>
                      <a:endParaRPr lang="id-ID" sz="1800" baseline="0" dirty="0" smtClean="0"/>
                    </a:p>
                    <a:p>
                      <a:r>
                        <a:rPr lang="id-ID" sz="1800" baseline="0" dirty="0" smtClean="0"/>
                        <a:t>Kamis 8/4/21</a:t>
                      </a:r>
                    </a:p>
                    <a:p>
                      <a:endParaRPr lang="id-ID" sz="1800" baseline="0" dirty="0" smtClean="0"/>
                    </a:p>
                    <a:p>
                      <a:endParaRPr lang="id-ID" sz="1800" baseline="0" dirty="0" smtClean="0"/>
                    </a:p>
                    <a:p>
                      <a:endParaRPr lang="id-ID" sz="1800" baseline="0" dirty="0" smtClean="0"/>
                    </a:p>
                    <a:p>
                      <a:endParaRPr lang="id-ID" sz="1800" baseline="0" dirty="0" smtClean="0"/>
                    </a:p>
                    <a:p>
                      <a:endParaRPr lang="id-ID" sz="1800" baseline="0" dirty="0" smtClean="0"/>
                    </a:p>
                    <a:p>
                      <a:endParaRPr lang="id-ID" sz="1800" baseline="0" dirty="0" smtClean="0"/>
                    </a:p>
                    <a:p>
                      <a:endParaRPr lang="id-ID" sz="1800" baseline="0" dirty="0" smtClean="0"/>
                    </a:p>
                    <a:p>
                      <a:endParaRPr lang="id-ID" sz="1800" baseline="0" dirty="0" smtClean="0"/>
                    </a:p>
                    <a:p>
                      <a:endParaRPr lang="id-ID" sz="1800" baseline="0" dirty="0" smtClean="0"/>
                    </a:p>
                    <a:p>
                      <a:r>
                        <a:rPr lang="id-ID" sz="1800" baseline="0" dirty="0" smtClean="0"/>
                        <a:t>Jumat 9/4/21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09.00</a:t>
                      </a:r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08.00</a:t>
                      </a:r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13.00</a:t>
                      </a:r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09.00</a:t>
                      </a:r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09.00</a:t>
                      </a:r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13.00</a:t>
                      </a:r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09.00</a:t>
                      </a:r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09.</a:t>
                      </a:r>
                      <a:r>
                        <a:rPr lang="id-ID" sz="1800" baseline="0" dirty="0" smtClean="0"/>
                        <a:t> 00</a:t>
                      </a:r>
                    </a:p>
                    <a:p>
                      <a:endParaRPr lang="id-ID" sz="1800" baseline="0" dirty="0" smtClean="0"/>
                    </a:p>
                    <a:p>
                      <a:r>
                        <a:rPr lang="id-ID" sz="1800" baseline="0" dirty="0" smtClean="0"/>
                        <a:t>13.00</a:t>
                      </a:r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13.00</a:t>
                      </a:r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08-11.00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Kunjungan</a:t>
                      </a:r>
                      <a:r>
                        <a:rPr lang="id-ID" sz="1800" baseline="0" dirty="0" smtClean="0"/>
                        <a:t> BNN</a:t>
                      </a:r>
                    </a:p>
                    <a:p>
                      <a:endParaRPr lang="id-ID" sz="1800" baseline="0" dirty="0" smtClean="0"/>
                    </a:p>
                    <a:p>
                      <a:endParaRPr lang="id-ID" sz="1800" baseline="0" dirty="0" smtClean="0"/>
                    </a:p>
                    <a:p>
                      <a:r>
                        <a:rPr lang="id-ID" sz="1800" baseline="0" dirty="0" smtClean="0"/>
                        <a:t>Muqodaman, Pembinaan Pegawai dan Pengajian</a:t>
                      </a:r>
                    </a:p>
                    <a:p>
                      <a:endParaRPr lang="id-ID" sz="1800" baseline="0" dirty="0" smtClean="0"/>
                    </a:p>
                    <a:p>
                      <a:r>
                        <a:rPr lang="id-ID" sz="1800" baseline="0" dirty="0" smtClean="0"/>
                        <a:t>Rakor  Pemda menghadapi bulan romadhon</a:t>
                      </a:r>
                    </a:p>
                    <a:p>
                      <a:endParaRPr lang="id-ID" sz="1800" baseline="0" dirty="0" smtClean="0"/>
                    </a:p>
                    <a:p>
                      <a:r>
                        <a:rPr lang="id-ID" sz="1800" baseline="0" dirty="0" smtClean="0"/>
                        <a:t>Penyerahan Penghargaan Oleh Komnas TRC PPA</a:t>
                      </a:r>
                    </a:p>
                    <a:p>
                      <a:endParaRPr lang="id-ID" sz="1800" baseline="0" dirty="0" smtClean="0"/>
                    </a:p>
                    <a:p>
                      <a:endParaRPr lang="id-ID" sz="1800" baseline="0" dirty="0" smtClean="0"/>
                    </a:p>
                    <a:p>
                      <a:r>
                        <a:rPr lang="id-ID" sz="1800" baseline="0" dirty="0" smtClean="0"/>
                        <a:t>Pertemuan Rutin  FKG PAI TK Kab. Bantul</a:t>
                      </a:r>
                    </a:p>
                    <a:p>
                      <a:endParaRPr lang="id-ID" sz="1800" baseline="0" dirty="0" smtClean="0"/>
                    </a:p>
                    <a:p>
                      <a:r>
                        <a:rPr lang="id-ID" sz="1800" baseline="0" dirty="0" smtClean="0"/>
                        <a:t>Audiensi LPPD dengan Bupati </a:t>
                      </a:r>
                    </a:p>
                    <a:p>
                      <a:r>
                        <a:rPr lang="id-ID" sz="1800" baseline="0" dirty="0" smtClean="0"/>
                        <a:t>Bantul</a:t>
                      </a:r>
                    </a:p>
                    <a:p>
                      <a:endParaRPr lang="id-ID" sz="1800" baseline="0" dirty="0" smtClean="0"/>
                    </a:p>
                    <a:p>
                      <a:r>
                        <a:rPr lang="id-ID" sz="1800" baseline="0" dirty="0" smtClean="0"/>
                        <a:t>Pembinaan Guru Pendidikan Agama Katolik, Kristen, Hindu, Budha Kab. Bantul</a:t>
                      </a:r>
                    </a:p>
                    <a:p>
                      <a:endParaRPr lang="id-ID" sz="1800" baseline="0" dirty="0" smtClean="0"/>
                    </a:p>
                    <a:p>
                      <a:endParaRPr lang="id-ID" sz="1800" baseline="0" dirty="0" smtClean="0"/>
                    </a:p>
                    <a:p>
                      <a:r>
                        <a:rPr lang="id-ID" sz="1800" baseline="0" dirty="0" smtClean="0"/>
                        <a:t>Menerima Study Banding ZI Kan Kemenag sukoharjo</a:t>
                      </a:r>
                    </a:p>
                    <a:p>
                      <a:r>
                        <a:rPr lang="id-ID" sz="1800" baseline="0" dirty="0" smtClean="0"/>
                        <a:t>Membahas Kepengurusan MUI Bantul</a:t>
                      </a:r>
                    </a:p>
                    <a:p>
                      <a:endParaRPr lang="id-ID" sz="1800" baseline="0" dirty="0" smtClean="0"/>
                    </a:p>
                    <a:p>
                      <a:r>
                        <a:rPr lang="id-ID" sz="1800" baseline="0" dirty="0" smtClean="0"/>
                        <a:t>Pembukaan dan rakerda LPTQ DIY</a:t>
                      </a:r>
                    </a:p>
                    <a:p>
                      <a:endParaRPr lang="id-ID" sz="1800" baseline="0" dirty="0" smtClean="0"/>
                    </a:p>
                    <a:p>
                      <a:endParaRPr lang="id-ID" sz="1800" baseline="0" dirty="0" smtClean="0"/>
                    </a:p>
                    <a:p>
                      <a:endParaRPr lang="id-ID" sz="1800" baseline="0" dirty="0" smtClean="0"/>
                    </a:p>
                    <a:p>
                      <a:endParaRPr lang="id-ID" sz="1800" baseline="0" dirty="0" smtClean="0"/>
                    </a:p>
                    <a:p>
                      <a:endParaRPr lang="id-ID" sz="1800" baseline="0" dirty="0" smtClean="0"/>
                    </a:p>
                    <a:p>
                      <a:r>
                        <a:rPr lang="id-ID" sz="1800" baseline="0" dirty="0" smtClean="0"/>
                        <a:t>01.Penandatanganan Paktaintegritas dan penandatanganan Perkin Guru Dan Pegawai</a:t>
                      </a:r>
                    </a:p>
                    <a:p>
                      <a:r>
                        <a:rPr lang="id-ID" sz="1800" baseline="0" dirty="0" smtClean="0"/>
                        <a:t>02.Workshop Madrasah Ramah Anak</a:t>
                      </a:r>
                    </a:p>
                    <a:p>
                      <a:endParaRPr lang="id-ID" sz="18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Di Ruang Kepala Kantor</a:t>
                      </a:r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Masjid MTs N 4 Bantul</a:t>
                      </a:r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Mandala</a:t>
                      </a:r>
                      <a:r>
                        <a:rPr lang="id-ID" sz="1800" baseline="0" dirty="0" smtClean="0"/>
                        <a:t>  Saba Parasamya</a:t>
                      </a:r>
                      <a:endParaRPr lang="id-ID" sz="1800" dirty="0" smtClean="0"/>
                    </a:p>
                    <a:p>
                      <a:endParaRPr lang="id-ID" sz="1800" dirty="0" smtClean="0"/>
                    </a:p>
                    <a:p>
                      <a:r>
                        <a:rPr lang="id-ID" sz="1800" dirty="0" smtClean="0"/>
                        <a:t>R</a:t>
                      </a:r>
                      <a:r>
                        <a:rPr lang="id-ID" sz="1800" baseline="0" dirty="0" smtClean="0"/>
                        <a:t>. Aula  Wirapratama Polres Bantul</a:t>
                      </a:r>
                    </a:p>
                    <a:p>
                      <a:endParaRPr lang="id-ID" sz="1800" baseline="0" dirty="0" smtClean="0"/>
                    </a:p>
                    <a:p>
                      <a:r>
                        <a:rPr lang="id-ID" sz="1800" baseline="0" dirty="0" smtClean="0"/>
                        <a:t>R. Aula </a:t>
                      </a:r>
                    </a:p>
                    <a:p>
                      <a:r>
                        <a:rPr lang="id-ID" sz="1800" baseline="0" dirty="0" smtClean="0"/>
                        <a:t>Kemenag</a:t>
                      </a:r>
                    </a:p>
                    <a:p>
                      <a:endParaRPr lang="id-ID" sz="1800" baseline="0" dirty="0" smtClean="0"/>
                    </a:p>
                    <a:p>
                      <a:r>
                        <a:rPr lang="id-ID" sz="1800" baseline="0" dirty="0" smtClean="0"/>
                        <a:t>PARASAMYA/ kantor Bupati</a:t>
                      </a:r>
                    </a:p>
                    <a:p>
                      <a:endParaRPr lang="id-ID" sz="1800" baseline="0" dirty="0" smtClean="0"/>
                    </a:p>
                    <a:p>
                      <a:r>
                        <a:rPr lang="id-ID" sz="1800" baseline="0" dirty="0" smtClean="0"/>
                        <a:t>Pondok Omah Kayu Gesikan Wijirejo Pandak</a:t>
                      </a:r>
                    </a:p>
                    <a:p>
                      <a:endParaRPr lang="id-ID" sz="1800" baseline="0" dirty="0" smtClean="0"/>
                    </a:p>
                    <a:p>
                      <a:r>
                        <a:rPr lang="id-ID" sz="1800" baseline="0" dirty="0" smtClean="0"/>
                        <a:t>R.Aula PLHUT</a:t>
                      </a:r>
                    </a:p>
                    <a:p>
                      <a:endParaRPr lang="id-ID" sz="1800" baseline="0" dirty="0" smtClean="0"/>
                    </a:p>
                    <a:p>
                      <a:r>
                        <a:rPr lang="id-ID" sz="1800" baseline="0" dirty="0" smtClean="0"/>
                        <a:t>R. Aula PLHUT</a:t>
                      </a:r>
                    </a:p>
                    <a:p>
                      <a:endParaRPr lang="id-ID" sz="1800" baseline="0" dirty="0" smtClean="0"/>
                    </a:p>
                    <a:p>
                      <a:r>
                        <a:rPr lang="id-ID" sz="1800" baseline="0" dirty="0" smtClean="0"/>
                        <a:t>Gedung Radyo suyoso  KOMPLEK KEPATIHAN </a:t>
                      </a:r>
                    </a:p>
                    <a:p>
                      <a:r>
                        <a:rPr lang="id-ID" sz="1800" baseline="0" dirty="0" smtClean="0"/>
                        <a:t>PEMDA DIY</a:t>
                      </a:r>
                    </a:p>
                    <a:p>
                      <a:endParaRPr lang="id-ID" sz="1800" baseline="0" dirty="0" smtClean="0"/>
                    </a:p>
                    <a:p>
                      <a:endParaRPr lang="id-ID" sz="1800" baseline="0" dirty="0" smtClean="0"/>
                    </a:p>
                    <a:p>
                      <a:r>
                        <a:rPr lang="id-ID" sz="1800" baseline="0" dirty="0" smtClean="0"/>
                        <a:t>MTs.N 9 BANTUL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62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11510"/>
            <a:ext cx="7128792" cy="864096"/>
          </a:xfrm>
        </p:spPr>
        <p:txBody>
          <a:bodyPr>
            <a:normAutofit/>
          </a:bodyPr>
          <a:lstStyle/>
          <a:p>
            <a:r>
              <a:rPr lang="id-ID" sz="3600" dirty="0" smtClean="0"/>
              <a:t>APRIL MINGGU KE 2 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792679"/>
              </p:ext>
            </p:extLst>
          </p:nvPr>
        </p:nvGraphicFramePr>
        <p:xfrm>
          <a:off x="971600" y="1347615"/>
          <a:ext cx="71247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008112"/>
                <a:gridCol w="3240360"/>
                <a:gridCol w="1220044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HARI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TEMPAT</a:t>
                      </a:r>
                      <a:endParaRPr lang="id-ID" dirty="0"/>
                    </a:p>
                  </a:txBody>
                  <a:tcPr/>
                </a:tc>
              </a:tr>
              <a:tr h="204597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Jumat 09/04/2021</a:t>
                      </a:r>
                    </a:p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r>
                        <a:rPr lang="id-ID" sz="1400" dirty="0" smtClean="0"/>
                        <a:t>Sabtu 10/4/21</a:t>
                      </a:r>
                    </a:p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08.00</a:t>
                      </a:r>
                    </a:p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r>
                        <a:rPr lang="id-ID" sz="1400" dirty="0" smtClean="0"/>
                        <a:t>13.00</a:t>
                      </a:r>
                    </a:p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r>
                        <a:rPr lang="id-ID" sz="1400" dirty="0" smtClean="0"/>
                        <a:t>08.00</a:t>
                      </a:r>
                    </a:p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aseline="0" dirty="0" smtClean="0"/>
                        <a:t>Penandatanganan Pakta Integritas dan Workshop Madrasah Ramah Anak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aseline="0" dirty="0" smtClean="0"/>
                        <a:t>Pembukaan dan Rakerda LPTQ DIY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aseline="0" dirty="0" smtClean="0"/>
                        <a:t>Wisuda Tahfidz Puncak Harlah MTsN 2 Bantul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MTsN 9 Bantul</a:t>
                      </a:r>
                    </a:p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r>
                        <a:rPr lang="id-ID" sz="1400" dirty="0" smtClean="0"/>
                        <a:t>Gedung Radyo</a:t>
                      </a:r>
                    </a:p>
                    <a:p>
                      <a:r>
                        <a:rPr lang="id-ID" sz="1400" dirty="0" smtClean="0"/>
                        <a:t>Suyoso Komplek Kepatihan</a:t>
                      </a:r>
                    </a:p>
                    <a:p>
                      <a:endParaRPr lang="id-ID" sz="1400" dirty="0" smtClean="0"/>
                    </a:p>
                    <a:p>
                      <a:r>
                        <a:rPr lang="id-ID" sz="1400" dirty="0" smtClean="0"/>
                        <a:t>MTsN</a:t>
                      </a:r>
                      <a:r>
                        <a:rPr lang="id-ID" sz="1400" baseline="0" dirty="0" smtClean="0"/>
                        <a:t> 2 Bantul</a:t>
                      </a:r>
                      <a:endParaRPr lang="id-ID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29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id-ID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247105"/>
              </p:ext>
            </p:extLst>
          </p:nvPr>
        </p:nvGraphicFramePr>
        <p:xfrm>
          <a:off x="457200" y="1450975"/>
          <a:ext cx="8229598" cy="36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2664296"/>
                <a:gridCol w="1008112"/>
                <a:gridCol w="2448272"/>
                <a:gridCol w="152251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HARI</a:t>
                      </a:r>
                      <a:r>
                        <a:rPr lang="id-ID" baseline="0" dirty="0" smtClean="0"/>
                        <a:t> TANGGAL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TEMPAT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1.</a:t>
                      </a:r>
                    </a:p>
                    <a:p>
                      <a:endParaRPr lang="id-ID" sz="2400" dirty="0" smtClean="0"/>
                    </a:p>
                    <a:p>
                      <a:endParaRPr lang="id-ID" sz="2400" dirty="0" smtClean="0"/>
                    </a:p>
                    <a:p>
                      <a:endParaRPr lang="id-ID" sz="2400" dirty="0" smtClean="0"/>
                    </a:p>
                    <a:p>
                      <a:endParaRPr lang="id-ID" sz="2400" dirty="0" smtClean="0"/>
                    </a:p>
                    <a:p>
                      <a:r>
                        <a:rPr lang="id-ID" sz="2400" smtClean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Senin</a:t>
                      </a:r>
                      <a:r>
                        <a:rPr lang="id-ID" sz="1600" baseline="0" dirty="0" smtClean="0"/>
                        <a:t> 12/04/2021</a:t>
                      </a:r>
                    </a:p>
                    <a:p>
                      <a:endParaRPr lang="id-ID" sz="1600" baseline="0" dirty="0" smtClean="0"/>
                    </a:p>
                    <a:p>
                      <a:endParaRPr lang="id-ID" sz="1600" baseline="0" dirty="0" smtClean="0"/>
                    </a:p>
                    <a:p>
                      <a:endParaRPr lang="id-ID" sz="1600" baseline="0" dirty="0" smtClean="0"/>
                    </a:p>
                    <a:p>
                      <a:endParaRPr lang="id-ID" sz="1600" baseline="0" dirty="0" smtClean="0"/>
                    </a:p>
                    <a:p>
                      <a:endParaRPr lang="id-ID" sz="1600" baseline="0" dirty="0" smtClean="0"/>
                    </a:p>
                    <a:p>
                      <a:endParaRPr lang="id-ID" sz="1600" baseline="0" dirty="0" smtClean="0"/>
                    </a:p>
                    <a:p>
                      <a:endParaRPr lang="id-ID" sz="1600" baseline="0" dirty="0" smtClean="0"/>
                    </a:p>
                    <a:p>
                      <a:r>
                        <a:rPr lang="id-ID" sz="1600" baseline="0" dirty="0" smtClean="0"/>
                        <a:t>Selasa 13/04/2021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9.30</a:t>
                      </a:r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13.00</a:t>
                      </a:r>
                    </a:p>
                    <a:p>
                      <a:endParaRPr lang="id-ID" sz="1600" dirty="0" smtClean="0"/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16.00</a:t>
                      </a:r>
                    </a:p>
                    <a:p>
                      <a:endParaRPr lang="id-ID" sz="1600" dirty="0" smtClean="0"/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08.00</a:t>
                      </a:r>
                    </a:p>
                    <a:p>
                      <a:endParaRPr lang="id-ID" sz="1600" dirty="0" smtClean="0"/>
                    </a:p>
                    <a:p>
                      <a:endParaRPr lang="id-ID" sz="1600" dirty="0" smtClean="0"/>
                    </a:p>
                    <a:p>
                      <a:r>
                        <a:rPr lang="id-ID" sz="1600" smtClean="0"/>
                        <a:t>12.30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Pembinaan</a:t>
                      </a:r>
                      <a:r>
                        <a:rPr lang="id-ID" sz="1600" baseline="0" dirty="0" smtClean="0"/>
                        <a:t> GPAI</a:t>
                      </a:r>
                    </a:p>
                    <a:p>
                      <a:endParaRPr lang="id-ID" sz="1600" baseline="0" dirty="0" smtClean="0"/>
                    </a:p>
                    <a:p>
                      <a:r>
                        <a:rPr lang="id-ID" sz="1600" baseline="0" dirty="0" smtClean="0"/>
                        <a:t>Menerima Audiensi ICMI Bantul</a:t>
                      </a:r>
                    </a:p>
                    <a:p>
                      <a:endParaRPr lang="id-ID" sz="1600" baseline="0" dirty="0" smtClean="0"/>
                    </a:p>
                    <a:p>
                      <a:r>
                        <a:rPr lang="id-ID" sz="1600" baseline="0" dirty="0" smtClean="0"/>
                        <a:t>Rukyatul Hilal Awal Romadhon</a:t>
                      </a:r>
                    </a:p>
                    <a:p>
                      <a:endParaRPr lang="id-ID" sz="1600" baseline="0" dirty="0" smtClean="0"/>
                    </a:p>
                    <a:p>
                      <a:r>
                        <a:rPr lang="id-ID" sz="1600" baseline="0" dirty="0" smtClean="0"/>
                        <a:t>Rapim Kantor</a:t>
                      </a:r>
                    </a:p>
                    <a:p>
                      <a:endParaRPr lang="id-ID" sz="1600" baseline="0" dirty="0" smtClean="0"/>
                    </a:p>
                    <a:p>
                      <a:endParaRPr lang="id-ID" sz="1600" baseline="0" dirty="0" smtClean="0"/>
                    </a:p>
                    <a:p>
                      <a:r>
                        <a:rPr lang="id-ID" sz="1600" baseline="0" dirty="0" smtClean="0"/>
                        <a:t>Menerima Audiensi Kasat Intel Polres Bantul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R.</a:t>
                      </a:r>
                      <a:r>
                        <a:rPr lang="id-ID" sz="1600" baseline="0" dirty="0" smtClean="0"/>
                        <a:t> PLHUT</a:t>
                      </a:r>
                    </a:p>
                    <a:p>
                      <a:endParaRPr lang="id-ID" sz="1600" baseline="0" dirty="0" smtClean="0"/>
                    </a:p>
                    <a:p>
                      <a:r>
                        <a:rPr lang="id-ID" sz="1600" baseline="0" dirty="0" smtClean="0"/>
                        <a:t>R. Kepala Kantor</a:t>
                      </a:r>
                    </a:p>
                    <a:p>
                      <a:endParaRPr lang="id-ID" sz="1600" baseline="0" dirty="0" smtClean="0"/>
                    </a:p>
                    <a:p>
                      <a:r>
                        <a:rPr lang="id-ID" sz="1600" baseline="0" dirty="0" smtClean="0"/>
                        <a:t>Syeh Bela-Belu</a:t>
                      </a:r>
                    </a:p>
                    <a:p>
                      <a:endParaRPr lang="id-ID" sz="1600" baseline="0" dirty="0" smtClean="0"/>
                    </a:p>
                    <a:p>
                      <a:endParaRPr lang="id-ID" sz="1600" baseline="0" dirty="0" smtClean="0"/>
                    </a:p>
                    <a:p>
                      <a:r>
                        <a:rPr lang="id-ID" sz="1600" baseline="0" dirty="0" smtClean="0"/>
                        <a:t>R. Kepala Kantor</a:t>
                      </a:r>
                    </a:p>
                    <a:p>
                      <a:endParaRPr lang="id-ID" sz="1600" baseline="0" dirty="0" smtClean="0"/>
                    </a:p>
                    <a:p>
                      <a:r>
                        <a:rPr lang="id-ID" sz="1600" baseline="0" dirty="0" smtClean="0"/>
                        <a:t>R. Kepala Kantor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37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42334</TotalTime>
  <Words>1474</Words>
  <Application>Microsoft Office PowerPoint</Application>
  <PresentationFormat>On-screen Show (16:9)</PresentationFormat>
  <Paragraphs>1009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Januari 2021/ MINGGU I </vt:lpstr>
      <vt:lpstr>PowerPoint Presentation</vt:lpstr>
      <vt:lpstr>Agenda Februari 2021 Minggu Pertama 1-7/02/2021</vt:lpstr>
      <vt:lpstr>Agenda Bulan Februari  02/2021</vt:lpstr>
      <vt:lpstr>Bulan Maret 2021</vt:lpstr>
      <vt:lpstr>Maret Minggu ke IV 2021</vt:lpstr>
      <vt:lpstr>  April minggu ke I 2021</vt:lpstr>
      <vt:lpstr>APRIL MINGGU KE 2 </vt:lpstr>
      <vt:lpstr>PowerPoint Presentation</vt:lpstr>
      <vt:lpstr>APRIL MINGGU KE 3</vt:lpstr>
      <vt:lpstr>APRIL MINGGU KE 3</vt:lpstr>
      <vt:lpstr>APRIL MINGGU KE 3</vt:lpstr>
      <vt:lpstr> APRIL MINGGU KE 4  </vt:lpstr>
      <vt:lpstr>APRIL MINGGU KE 4</vt:lpstr>
      <vt:lpstr>MEI MINGGU KE 1</vt:lpstr>
      <vt:lpstr>MEI MINGGU KE 1</vt:lpstr>
      <vt:lpstr>PowerPoint Presentation</vt:lpstr>
      <vt:lpstr>MEI MINGGU 2</vt:lpstr>
      <vt:lpstr>Mei Minggu ke 3</vt:lpstr>
      <vt:lpstr>Mei Minggu ke 4</vt:lpstr>
      <vt:lpstr>Mei Minggu Ke 4</vt:lpstr>
      <vt:lpstr>Juni Minggu 1</vt:lpstr>
      <vt:lpstr>Juni Minggu ke 1</vt:lpstr>
      <vt:lpstr>Juni Pekan Ke 2</vt:lpstr>
      <vt:lpstr>Juni Pekan ke 2</vt:lpstr>
      <vt:lpstr>Juni  Pekan Ke 3</vt:lpstr>
      <vt:lpstr>Juni Pekan Ke 3</vt:lpstr>
      <vt:lpstr>Juni Pekan Ke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JADWAL KEGIATAN</dc:title>
  <dc:creator>Sakir</dc:creator>
  <cp:lastModifiedBy>ismail - [2010]</cp:lastModifiedBy>
  <cp:revision>440</cp:revision>
  <dcterms:created xsi:type="dcterms:W3CDTF">2020-06-30T04:13:41Z</dcterms:created>
  <dcterms:modified xsi:type="dcterms:W3CDTF">2021-07-01T03:50:29Z</dcterms:modified>
</cp:coreProperties>
</file>